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sldIdLst>
    <p:sldId id="256" r:id="rId5"/>
    <p:sldId id="257" r:id="rId6"/>
    <p:sldId id="384" r:id="rId7"/>
    <p:sldId id="297" r:id="rId8"/>
    <p:sldId id="296" r:id="rId9"/>
    <p:sldId id="258" r:id="rId10"/>
    <p:sldId id="398" r:id="rId11"/>
    <p:sldId id="298" r:id="rId12"/>
    <p:sldId id="260" r:id="rId13"/>
    <p:sldId id="315" r:id="rId14"/>
    <p:sldId id="314" r:id="rId15"/>
    <p:sldId id="299" r:id="rId16"/>
    <p:sldId id="303" r:id="rId17"/>
    <p:sldId id="304" r:id="rId18"/>
    <p:sldId id="300" r:id="rId19"/>
    <p:sldId id="301" r:id="rId20"/>
    <p:sldId id="302" r:id="rId21"/>
    <p:sldId id="305" r:id="rId22"/>
    <p:sldId id="306" r:id="rId23"/>
    <p:sldId id="307" r:id="rId24"/>
    <p:sldId id="309" r:id="rId25"/>
    <p:sldId id="316" r:id="rId26"/>
    <p:sldId id="317" r:id="rId27"/>
    <p:sldId id="259" r:id="rId28"/>
    <p:sldId id="310" r:id="rId29"/>
    <p:sldId id="261" r:id="rId30"/>
    <p:sldId id="311" r:id="rId31"/>
    <p:sldId id="312" r:id="rId32"/>
    <p:sldId id="313" r:id="rId33"/>
    <p:sldId id="320" r:id="rId34"/>
    <p:sldId id="321" r:id="rId35"/>
    <p:sldId id="326" r:id="rId36"/>
    <p:sldId id="322" r:id="rId37"/>
    <p:sldId id="323" r:id="rId38"/>
    <p:sldId id="324" r:id="rId39"/>
    <p:sldId id="325" r:id="rId40"/>
    <p:sldId id="328" r:id="rId41"/>
    <p:sldId id="327" r:id="rId42"/>
    <p:sldId id="329" r:id="rId43"/>
    <p:sldId id="330" r:id="rId44"/>
    <p:sldId id="399" r:id="rId45"/>
    <p:sldId id="331" r:id="rId46"/>
    <p:sldId id="400" r:id="rId47"/>
    <p:sldId id="333" r:id="rId48"/>
    <p:sldId id="332" r:id="rId49"/>
    <p:sldId id="334" r:id="rId50"/>
    <p:sldId id="335" r:id="rId51"/>
    <p:sldId id="336" r:id="rId52"/>
    <p:sldId id="337" r:id="rId53"/>
    <p:sldId id="338" r:id="rId54"/>
    <p:sldId id="318" r:id="rId55"/>
    <p:sldId id="341" r:id="rId56"/>
    <p:sldId id="342" r:id="rId57"/>
    <p:sldId id="343" r:id="rId58"/>
    <p:sldId id="319" r:id="rId59"/>
    <p:sldId id="344" r:id="rId60"/>
    <p:sldId id="345" r:id="rId61"/>
    <p:sldId id="262" r:id="rId62"/>
    <p:sldId id="379" r:id="rId63"/>
    <p:sldId id="381" r:id="rId64"/>
    <p:sldId id="383" r:id="rId65"/>
    <p:sldId id="268" r:id="rId66"/>
    <p:sldId id="28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rut Parab" initials="SP" lastIdx="3" clrIdx="0">
    <p:extLst>
      <p:ext uri="{19B8F6BF-5375-455C-9EA6-DF929625EA0E}">
        <p15:presenceInfo xmlns:p15="http://schemas.microsoft.com/office/powerpoint/2012/main" userId="S::sparab@hsdyn.com::7d229ea7-8e59-4db1-9829-f846bf1918c0" providerId="AD"/>
      </p:ext>
    </p:extLst>
  </p:cmAuthor>
  <p:cmAuthor id="2" name="Sukrut Parab" initials="SP [2]" lastIdx="1" clrIdx="1">
    <p:extLst>
      <p:ext uri="{19B8F6BF-5375-455C-9EA6-DF929625EA0E}">
        <p15:presenceInfo xmlns:p15="http://schemas.microsoft.com/office/powerpoint/2012/main" userId="S::sparab@hitachisolutions.com::7d229ea7-8e59-4db1-9829-f846bf1918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2D4BF-AB98-4AB3-BB9D-2BDEDAC970C7}" v="88" dt="2021-10-14T13:24:07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8" autoAdjust="0"/>
    <p:restoredTop sz="90376" autoAdjust="0"/>
  </p:normalViewPr>
  <p:slideViewPr>
    <p:cSldViewPr snapToGrid="0">
      <p:cViewPr varScale="1">
        <p:scale>
          <a:sx n="103" d="100"/>
          <a:sy n="103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ABEE03BA-7BB7-4AD2-85F4-F74451A9ED42}"/>
    <pc:docChg chg="undo custSel addSld delSld modSld sldOrd">
      <pc:chgData name="Nathan Clouse" userId="60190519-0423-46ec-ac65-f82d83ecfd9c" providerId="ADAL" clId="{ABEE03BA-7BB7-4AD2-85F4-F74451A9ED42}" dt="2021-10-10T04:31:39.573" v="2449"/>
      <pc:docMkLst>
        <pc:docMk/>
      </pc:docMkLst>
      <pc:sldChg chg="modSp mod">
        <pc:chgData name="Nathan Clouse" userId="60190519-0423-46ec-ac65-f82d83ecfd9c" providerId="ADAL" clId="{ABEE03BA-7BB7-4AD2-85F4-F74451A9ED42}" dt="2021-10-10T04:31:39.573" v="2449"/>
        <pc:sldMkLst>
          <pc:docMk/>
          <pc:sldMk cId="2188128926" sldId="257"/>
        </pc:sldMkLst>
        <pc:spChg chg="mod">
          <ac:chgData name="Nathan Clouse" userId="60190519-0423-46ec-ac65-f82d83ecfd9c" providerId="ADAL" clId="{ABEE03BA-7BB7-4AD2-85F4-F74451A9ED42}" dt="2021-10-10T04:31:39.573" v="2449"/>
          <ac:spMkLst>
            <pc:docMk/>
            <pc:sldMk cId="2188128926" sldId="257"/>
            <ac:spMk id="3" creationId="{914A226C-99BE-470E-A094-D1878D7487EA}"/>
          </ac:spMkLst>
        </pc:spChg>
      </pc:sldChg>
      <pc:sldChg chg="modSp mod delCm modNotesTx">
        <pc:chgData name="Nathan Clouse" userId="60190519-0423-46ec-ac65-f82d83ecfd9c" providerId="ADAL" clId="{ABEE03BA-7BB7-4AD2-85F4-F74451A9ED42}" dt="2021-10-05T20:59:10.046" v="2352" actId="20577"/>
        <pc:sldMkLst>
          <pc:docMk/>
          <pc:sldMk cId="1779364837" sldId="258"/>
        </pc:sldMkLst>
        <pc:spChg chg="mod">
          <ac:chgData name="Nathan Clouse" userId="60190519-0423-46ec-ac65-f82d83ecfd9c" providerId="ADAL" clId="{ABEE03BA-7BB7-4AD2-85F4-F74451A9ED42}" dt="2021-10-05T20:58:02.454" v="2284" actId="20577"/>
          <ac:spMkLst>
            <pc:docMk/>
            <pc:sldMk cId="1779364837" sldId="258"/>
            <ac:spMk id="3" creationId="{1F0B3AC4-F231-45DD-A420-F921D8FEBEFA}"/>
          </ac:spMkLst>
        </pc:spChg>
        <pc:spChg chg="mod">
          <ac:chgData name="Nathan Clouse" userId="60190519-0423-46ec-ac65-f82d83ecfd9c" providerId="ADAL" clId="{ABEE03BA-7BB7-4AD2-85F4-F74451A9ED42}" dt="2021-09-07T01:01:15.152" v="2247" actId="20577"/>
          <ac:spMkLst>
            <pc:docMk/>
            <pc:sldMk cId="1779364837" sldId="258"/>
            <ac:spMk id="4" creationId="{1C54D952-CE04-4E99-A10D-4361142AE310}"/>
          </ac:spMkLst>
        </pc:spChg>
      </pc:sldChg>
      <pc:sldChg chg="modSp mod">
        <pc:chgData name="Nathan Clouse" userId="60190519-0423-46ec-ac65-f82d83ecfd9c" providerId="ADAL" clId="{ABEE03BA-7BB7-4AD2-85F4-F74451A9ED42}" dt="2021-09-07T01:03:05.745" v="2253" actId="20577"/>
        <pc:sldMkLst>
          <pc:docMk/>
          <pc:sldMk cId="3960469808" sldId="260"/>
        </pc:sldMkLst>
        <pc:spChg chg="mod">
          <ac:chgData name="Nathan Clouse" userId="60190519-0423-46ec-ac65-f82d83ecfd9c" providerId="ADAL" clId="{ABEE03BA-7BB7-4AD2-85F4-F74451A9ED42}" dt="2021-09-07T01:03:05.745" v="2253" actId="20577"/>
          <ac:spMkLst>
            <pc:docMk/>
            <pc:sldMk cId="3960469808" sldId="260"/>
            <ac:spMk id="13" creationId="{06F57916-9818-4B63-8AB8-AB17248C6499}"/>
          </ac:spMkLst>
        </pc:spChg>
      </pc:sldChg>
      <pc:sldChg chg="addSp modSp mod modClrScheme chgLayout">
        <pc:chgData name="Nathan Clouse" userId="60190519-0423-46ec-ac65-f82d83ecfd9c" providerId="ADAL" clId="{ABEE03BA-7BB7-4AD2-85F4-F74451A9ED42}" dt="2021-10-03T03:34:45.489" v="2267" actId="20577"/>
        <pc:sldMkLst>
          <pc:docMk/>
          <pc:sldMk cId="748211040" sldId="262"/>
        </pc:sldMkLst>
        <pc:spChg chg="add mod ord">
          <ac:chgData name="Nathan Clouse" userId="60190519-0423-46ec-ac65-f82d83ecfd9c" providerId="ADAL" clId="{ABEE03BA-7BB7-4AD2-85F4-F74451A9ED42}" dt="2021-10-03T03:34:45.489" v="2267" actId="20577"/>
          <ac:spMkLst>
            <pc:docMk/>
            <pc:sldMk cId="748211040" sldId="262"/>
            <ac:spMk id="2" creationId="{061D24AD-FFC7-4B38-B6FB-82977F2484A5}"/>
          </ac:spMkLst>
        </pc:spChg>
        <pc:spChg chg="mod ord">
          <ac:chgData name="Nathan Clouse" userId="60190519-0423-46ec-ac65-f82d83ecfd9c" providerId="ADAL" clId="{ABEE03BA-7BB7-4AD2-85F4-F74451A9ED42}" dt="2021-10-03T03:34:42.046" v="2257" actId="700"/>
          <ac:spMkLst>
            <pc:docMk/>
            <pc:sldMk cId="748211040" sldId="262"/>
            <ac:spMk id="3" creationId="{92B25E92-B4A6-4F06-BE39-0B9DE959B34F}"/>
          </ac:spMkLst>
        </pc:spChg>
      </pc:sldChg>
      <pc:sldChg chg="add">
        <pc:chgData name="Nathan Clouse" userId="60190519-0423-46ec-ac65-f82d83ecfd9c" providerId="ADAL" clId="{ABEE03BA-7BB7-4AD2-85F4-F74451A9ED42}" dt="2021-10-06T10:54:21.823" v="2381"/>
        <pc:sldMkLst>
          <pc:docMk/>
          <pc:sldMk cId="159052367" sldId="268"/>
        </pc:sldMkLst>
      </pc:sldChg>
      <pc:sldChg chg="add">
        <pc:chgData name="Nathan Clouse" userId="60190519-0423-46ec-ac65-f82d83ecfd9c" providerId="ADAL" clId="{ABEE03BA-7BB7-4AD2-85F4-F74451A9ED42}" dt="2021-10-09T03:16:44.909" v="2388"/>
        <pc:sldMkLst>
          <pc:docMk/>
          <pc:sldMk cId="1275858936" sldId="281"/>
        </pc:sldMkLst>
      </pc:sldChg>
      <pc:sldChg chg="addSp delSp modSp mod modClrScheme chgLayout">
        <pc:chgData name="Nathan Clouse" userId="60190519-0423-46ec-ac65-f82d83ecfd9c" providerId="ADAL" clId="{ABEE03BA-7BB7-4AD2-85F4-F74451A9ED42}" dt="2021-10-09T03:46:10.477" v="2422" actId="1076"/>
        <pc:sldMkLst>
          <pc:docMk/>
          <pc:sldMk cId="102186867" sldId="311"/>
        </pc:sldMkLst>
        <pc:spChg chg="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2" creationId="{1B881A7C-DA81-46CF-8CD2-27F26213F545}"/>
          </ac:spMkLst>
        </pc:spChg>
        <pc:spChg chg="add del 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3" creationId="{0B789ABB-6A81-488B-A10C-E587770DA9E0}"/>
          </ac:spMkLst>
        </pc:spChg>
        <pc:spChg chg="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4" creationId="{47AD1158-F468-4566-A38E-3F358AA5A56C}"/>
          </ac:spMkLst>
        </pc:spChg>
        <pc:spChg chg="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5" creationId="{881F7C10-5739-4722-8DCD-A70A6769EB6E}"/>
          </ac:spMkLst>
        </pc:spChg>
        <pc:spChg chg="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6" creationId="{FA81EDD2-4547-4D9E-8709-2C212AB1A323}"/>
          </ac:spMkLst>
        </pc:spChg>
        <pc:spChg chg="add del 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8" creationId="{385EECC6-1E31-4FBC-893A-BFEAB3A6D62D}"/>
          </ac:spMkLst>
        </pc:spChg>
        <pc:spChg chg="add del 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9" creationId="{4D50EC8B-F486-40F0-BA2F-261B25355C94}"/>
          </ac:spMkLst>
        </pc:spChg>
        <pc:spChg chg="add del mod ord">
          <ac:chgData name="Nathan Clouse" userId="60190519-0423-46ec-ac65-f82d83ecfd9c" providerId="ADAL" clId="{ABEE03BA-7BB7-4AD2-85F4-F74451A9ED42}" dt="2021-10-09T03:45:59.170" v="2419" actId="700"/>
          <ac:spMkLst>
            <pc:docMk/>
            <pc:sldMk cId="102186867" sldId="311"/>
            <ac:spMk id="11" creationId="{065C3660-FFE9-48FE-9C51-BC621B4B9063}"/>
          </ac:spMkLst>
        </pc:spChg>
        <pc:picChg chg="add del mod">
          <ac:chgData name="Nathan Clouse" userId="60190519-0423-46ec-ac65-f82d83ecfd9c" providerId="ADAL" clId="{ABEE03BA-7BB7-4AD2-85F4-F74451A9ED42}" dt="2021-10-09T03:45:47.368" v="2415"/>
          <ac:picMkLst>
            <pc:docMk/>
            <pc:sldMk cId="102186867" sldId="311"/>
            <ac:picMk id="1026" creationId="{90735B2B-9BEC-44B6-847F-63E306DD7D08}"/>
          </ac:picMkLst>
        </pc:picChg>
        <pc:picChg chg="add mod">
          <ac:chgData name="Nathan Clouse" userId="60190519-0423-46ec-ac65-f82d83ecfd9c" providerId="ADAL" clId="{ABEE03BA-7BB7-4AD2-85F4-F74451A9ED42}" dt="2021-10-09T03:46:10.477" v="2422" actId="1076"/>
          <ac:picMkLst>
            <pc:docMk/>
            <pc:sldMk cId="102186867" sldId="311"/>
            <ac:picMk id="1028" creationId="{96E52288-CB12-4814-BB92-C534F6A5830B}"/>
          </ac:picMkLst>
        </pc:picChg>
      </pc:sldChg>
      <pc:sldChg chg="modSp mod">
        <pc:chgData name="Nathan Clouse" userId="60190519-0423-46ec-ac65-f82d83ecfd9c" providerId="ADAL" clId="{ABEE03BA-7BB7-4AD2-85F4-F74451A9ED42}" dt="2021-10-09T03:43:21.462" v="2409" actId="1036"/>
        <pc:sldMkLst>
          <pc:docMk/>
          <pc:sldMk cId="1632626414" sldId="312"/>
        </pc:sldMkLst>
        <pc:spChg chg="mod">
          <ac:chgData name="Nathan Clouse" userId="60190519-0423-46ec-ac65-f82d83ecfd9c" providerId="ADAL" clId="{ABEE03BA-7BB7-4AD2-85F4-F74451A9ED42}" dt="2021-10-09T03:43:21.462" v="2409" actId="1036"/>
          <ac:spMkLst>
            <pc:docMk/>
            <pc:sldMk cId="1632626414" sldId="312"/>
            <ac:spMk id="2" creationId="{1B881A7C-DA81-46CF-8CD2-27F26213F545}"/>
          </ac:spMkLst>
        </pc:spChg>
        <pc:spChg chg="mod">
          <ac:chgData name="Nathan Clouse" userId="60190519-0423-46ec-ac65-f82d83ecfd9c" providerId="ADAL" clId="{ABEE03BA-7BB7-4AD2-85F4-F74451A9ED42}" dt="2021-10-09T03:43:21.462" v="2409" actId="1036"/>
          <ac:spMkLst>
            <pc:docMk/>
            <pc:sldMk cId="1632626414" sldId="312"/>
            <ac:spMk id="4" creationId="{47AD1158-F468-4566-A38E-3F358AA5A56C}"/>
          </ac:spMkLst>
        </pc:spChg>
      </pc:sldChg>
      <pc:sldChg chg="modSp mod">
        <pc:chgData name="Nathan Clouse" userId="60190519-0423-46ec-ac65-f82d83ecfd9c" providerId="ADAL" clId="{ABEE03BA-7BB7-4AD2-85F4-F74451A9ED42}" dt="2021-10-03T03:25:43.713" v="2255" actId="27636"/>
        <pc:sldMkLst>
          <pc:docMk/>
          <pc:sldMk cId="2487485762" sldId="319"/>
        </pc:sldMkLst>
        <pc:spChg chg="mod">
          <ac:chgData name="Nathan Clouse" userId="60190519-0423-46ec-ac65-f82d83ecfd9c" providerId="ADAL" clId="{ABEE03BA-7BB7-4AD2-85F4-F74451A9ED42}" dt="2021-10-03T03:25:43.713" v="2255" actId="27636"/>
          <ac:spMkLst>
            <pc:docMk/>
            <pc:sldMk cId="2487485762" sldId="319"/>
            <ac:spMk id="2" creationId="{FA36D270-E1D4-49C8-B9CC-52E81EA43F64}"/>
          </ac:spMkLst>
        </pc:spChg>
      </pc:sldChg>
      <pc:sldChg chg="modSp add mod">
        <pc:chgData name="Nathan Clouse" userId="60190519-0423-46ec-ac65-f82d83ecfd9c" providerId="ADAL" clId="{ABEE03BA-7BB7-4AD2-85F4-F74451A9ED42}" dt="2021-09-06T03:53:39.540" v="16" actId="20577"/>
        <pc:sldMkLst>
          <pc:docMk/>
          <pc:sldMk cId="1300366772" sldId="320"/>
        </pc:sldMkLst>
        <pc:spChg chg="mod">
          <ac:chgData name="Nathan Clouse" userId="60190519-0423-46ec-ac65-f82d83ecfd9c" providerId="ADAL" clId="{ABEE03BA-7BB7-4AD2-85F4-F74451A9ED42}" dt="2021-09-06T03:53:39.540" v="16" actId="20577"/>
          <ac:spMkLst>
            <pc:docMk/>
            <pc:sldMk cId="1300366772" sldId="320"/>
            <ac:spMk id="2" creationId="{FA36D270-E1D4-49C8-B9CC-52E81EA43F64}"/>
          </ac:spMkLst>
        </pc:spChg>
      </pc:sldChg>
      <pc:sldChg chg="new del">
        <pc:chgData name="Nathan Clouse" userId="60190519-0423-46ec-ac65-f82d83ecfd9c" providerId="ADAL" clId="{ABEE03BA-7BB7-4AD2-85F4-F74451A9ED42}" dt="2021-09-06T03:53:31.239" v="1" actId="47"/>
        <pc:sldMkLst>
          <pc:docMk/>
          <pc:sldMk cId="2958213265" sldId="320"/>
        </pc:sldMkLst>
      </pc:sldChg>
      <pc:sldChg chg="addSp delSp modSp new mod modClrScheme chgLayout">
        <pc:chgData name="Nathan Clouse" userId="60190519-0423-46ec-ac65-f82d83ecfd9c" providerId="ADAL" clId="{ABEE03BA-7BB7-4AD2-85F4-F74451A9ED42}" dt="2021-10-09T03:46:51.519" v="2432" actId="1076"/>
        <pc:sldMkLst>
          <pc:docMk/>
          <pc:sldMk cId="2804852395" sldId="321"/>
        </pc:sldMkLst>
        <pc:spChg chg="del mod ord">
          <ac:chgData name="Nathan Clouse" userId="60190519-0423-46ec-ac65-f82d83ecfd9c" providerId="ADAL" clId="{ABEE03BA-7BB7-4AD2-85F4-F74451A9ED42}" dt="2021-09-06T03:53:50.303" v="18" actId="700"/>
          <ac:spMkLst>
            <pc:docMk/>
            <pc:sldMk cId="2804852395" sldId="321"/>
            <ac:spMk id="2" creationId="{490778A9-50F4-4F4C-84E0-6F699BE907BA}"/>
          </ac:spMkLst>
        </pc:spChg>
        <pc:spChg chg="add mod ord">
          <ac:chgData name="Nathan Clouse" userId="60190519-0423-46ec-ac65-f82d83ecfd9c" providerId="ADAL" clId="{ABEE03BA-7BB7-4AD2-85F4-F74451A9ED42}" dt="2021-09-06T03:54:59.630" v="40" actId="313"/>
          <ac:spMkLst>
            <pc:docMk/>
            <pc:sldMk cId="2804852395" sldId="321"/>
            <ac:spMk id="3" creationId="{A73CC6D2-4207-40CD-8FF7-EA7939DEF9EC}"/>
          </ac:spMkLst>
        </pc:spChg>
        <pc:spChg chg="add mod ord">
          <ac:chgData name="Nathan Clouse" userId="60190519-0423-46ec-ac65-f82d83ecfd9c" providerId="ADAL" clId="{ABEE03BA-7BB7-4AD2-85F4-F74451A9ED42}" dt="2021-09-06T03:57:34.773" v="201" actId="20577"/>
          <ac:spMkLst>
            <pc:docMk/>
            <pc:sldMk cId="2804852395" sldId="321"/>
            <ac:spMk id="4" creationId="{5D68651C-78D0-4EC4-AFAD-403BD4AE103B}"/>
          </ac:spMkLst>
        </pc:spChg>
        <pc:spChg chg="add del mod ord">
          <ac:chgData name="Nathan Clouse" userId="60190519-0423-46ec-ac65-f82d83ecfd9c" providerId="ADAL" clId="{ABEE03BA-7BB7-4AD2-85F4-F74451A9ED42}" dt="2021-10-09T03:46:40.942" v="2429" actId="1076"/>
          <ac:spMkLst>
            <pc:docMk/>
            <pc:sldMk cId="2804852395" sldId="321"/>
            <ac:spMk id="5" creationId="{5D4F9CCD-3B24-4895-90E9-C57AEB319804}"/>
          </ac:spMkLst>
        </pc:spChg>
        <pc:picChg chg="add del mod">
          <ac:chgData name="Nathan Clouse" userId="60190519-0423-46ec-ac65-f82d83ecfd9c" providerId="ADAL" clId="{ABEE03BA-7BB7-4AD2-85F4-F74451A9ED42}" dt="2021-10-09T03:46:30.031" v="2424"/>
          <ac:picMkLst>
            <pc:docMk/>
            <pc:sldMk cId="2804852395" sldId="321"/>
            <ac:picMk id="2050" creationId="{EAB908D2-FD79-40C2-9AB2-8185A5A10E01}"/>
          </ac:picMkLst>
        </pc:picChg>
        <pc:picChg chg="add mod">
          <ac:chgData name="Nathan Clouse" userId="60190519-0423-46ec-ac65-f82d83ecfd9c" providerId="ADAL" clId="{ABEE03BA-7BB7-4AD2-85F4-F74451A9ED42}" dt="2021-10-09T03:46:51.519" v="2432" actId="1076"/>
          <ac:picMkLst>
            <pc:docMk/>
            <pc:sldMk cId="2804852395" sldId="321"/>
            <ac:picMk id="2052" creationId="{4B4CF9F3-FBBE-4418-91BE-6BDA72A1CBA0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09-06T04:02:37.054" v="510" actId="20577"/>
        <pc:sldMkLst>
          <pc:docMk/>
          <pc:sldMk cId="43409325" sldId="322"/>
        </pc:sldMkLst>
        <pc:spChg chg="del mod ord">
          <ac:chgData name="Nathan Clouse" userId="60190519-0423-46ec-ac65-f82d83ecfd9c" providerId="ADAL" clId="{ABEE03BA-7BB7-4AD2-85F4-F74451A9ED42}" dt="2021-09-06T03:57:59.149" v="203" actId="700"/>
          <ac:spMkLst>
            <pc:docMk/>
            <pc:sldMk cId="43409325" sldId="322"/>
            <ac:spMk id="2" creationId="{CF897946-0F06-4BB5-A77E-BA352243C7BE}"/>
          </ac:spMkLst>
        </pc:spChg>
        <pc:spChg chg="del mod ord">
          <ac:chgData name="Nathan Clouse" userId="60190519-0423-46ec-ac65-f82d83ecfd9c" providerId="ADAL" clId="{ABEE03BA-7BB7-4AD2-85F4-F74451A9ED42}" dt="2021-09-06T03:57:59.149" v="203" actId="700"/>
          <ac:spMkLst>
            <pc:docMk/>
            <pc:sldMk cId="43409325" sldId="322"/>
            <ac:spMk id="3" creationId="{D99BE4C8-B75B-452D-8824-41BD05BC63A2}"/>
          </ac:spMkLst>
        </pc:spChg>
        <pc:spChg chg="del">
          <ac:chgData name="Nathan Clouse" userId="60190519-0423-46ec-ac65-f82d83ecfd9c" providerId="ADAL" clId="{ABEE03BA-7BB7-4AD2-85F4-F74451A9ED42}" dt="2021-09-06T03:57:59.149" v="203" actId="700"/>
          <ac:spMkLst>
            <pc:docMk/>
            <pc:sldMk cId="43409325" sldId="322"/>
            <ac:spMk id="4" creationId="{8E42EA4B-7B8A-46A1-9EC7-8C711E33BBE0}"/>
          </ac:spMkLst>
        </pc:spChg>
        <pc:spChg chg="add mod ord">
          <ac:chgData name="Nathan Clouse" userId="60190519-0423-46ec-ac65-f82d83ecfd9c" providerId="ADAL" clId="{ABEE03BA-7BB7-4AD2-85F4-F74451A9ED42}" dt="2021-09-06T04:02:37.054" v="510" actId="20577"/>
          <ac:spMkLst>
            <pc:docMk/>
            <pc:sldMk cId="43409325" sldId="322"/>
            <ac:spMk id="5" creationId="{0026B1A5-71D6-4294-8EAD-FD53E6DD1ACB}"/>
          </ac:spMkLst>
        </pc:spChg>
        <pc:spChg chg="add del mod ord">
          <ac:chgData name="Nathan Clouse" userId="60190519-0423-46ec-ac65-f82d83ecfd9c" providerId="ADAL" clId="{ABEE03BA-7BB7-4AD2-85F4-F74451A9ED42}" dt="2021-09-06T03:58:04.920" v="204"/>
          <ac:spMkLst>
            <pc:docMk/>
            <pc:sldMk cId="43409325" sldId="322"/>
            <ac:spMk id="6" creationId="{2DBA9191-ADAD-4676-B8F5-3F226BF82451}"/>
          </ac:spMkLst>
        </pc:spChg>
        <pc:picChg chg="add mod">
          <ac:chgData name="Nathan Clouse" userId="60190519-0423-46ec-ac65-f82d83ecfd9c" providerId="ADAL" clId="{ABEE03BA-7BB7-4AD2-85F4-F74451A9ED42}" dt="2021-09-06T03:58:04.920" v="204"/>
          <ac:picMkLst>
            <pc:docMk/>
            <pc:sldMk cId="43409325" sldId="322"/>
            <ac:picMk id="1026" creationId="{43554D70-B747-4898-AB1C-E1C1749D6E4B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03:13.701" v="518" actId="20577"/>
        <pc:sldMkLst>
          <pc:docMk/>
          <pc:sldMk cId="2196673824" sldId="323"/>
        </pc:sldMkLst>
        <pc:spChg chg="mod">
          <ac:chgData name="Nathan Clouse" userId="60190519-0423-46ec-ac65-f82d83ecfd9c" providerId="ADAL" clId="{ABEE03BA-7BB7-4AD2-85F4-F74451A9ED42}" dt="2021-09-06T04:03:13.701" v="518" actId="20577"/>
          <ac:spMkLst>
            <pc:docMk/>
            <pc:sldMk cId="2196673824" sldId="323"/>
            <ac:spMk id="2" creationId="{A307B618-AFD3-48EC-80AF-46912D1E90A7}"/>
          </ac:spMkLst>
        </pc:spChg>
        <pc:spChg chg="del">
          <ac:chgData name="Nathan Clouse" userId="60190519-0423-46ec-ac65-f82d83ecfd9c" providerId="ADAL" clId="{ABEE03BA-7BB7-4AD2-85F4-F74451A9ED42}" dt="2021-09-06T04:03:09.780" v="511"/>
          <ac:spMkLst>
            <pc:docMk/>
            <pc:sldMk cId="2196673824" sldId="323"/>
            <ac:spMk id="3" creationId="{A39C54F7-527E-4A22-8E0A-522D66941CFC}"/>
          </ac:spMkLst>
        </pc:spChg>
        <pc:picChg chg="add mod">
          <ac:chgData name="Nathan Clouse" userId="60190519-0423-46ec-ac65-f82d83ecfd9c" providerId="ADAL" clId="{ABEE03BA-7BB7-4AD2-85F4-F74451A9ED42}" dt="2021-09-06T04:03:09.780" v="511"/>
          <ac:picMkLst>
            <pc:docMk/>
            <pc:sldMk cId="2196673824" sldId="323"/>
            <ac:picMk id="2050" creationId="{7724A3A1-8514-477E-BA92-B51DE25B137D}"/>
          </ac:picMkLst>
        </pc:picChg>
      </pc:sldChg>
      <pc:sldChg chg="addSp delSp modSp add mod">
        <pc:chgData name="Nathan Clouse" userId="60190519-0423-46ec-ac65-f82d83ecfd9c" providerId="ADAL" clId="{ABEE03BA-7BB7-4AD2-85F4-F74451A9ED42}" dt="2021-09-06T04:03:54.758" v="544" actId="20577"/>
        <pc:sldMkLst>
          <pc:docMk/>
          <pc:sldMk cId="3342569890" sldId="324"/>
        </pc:sldMkLst>
        <pc:spChg chg="mod">
          <ac:chgData name="Nathan Clouse" userId="60190519-0423-46ec-ac65-f82d83ecfd9c" providerId="ADAL" clId="{ABEE03BA-7BB7-4AD2-85F4-F74451A9ED42}" dt="2021-09-06T04:03:54.758" v="544" actId="20577"/>
          <ac:spMkLst>
            <pc:docMk/>
            <pc:sldMk cId="3342569890" sldId="324"/>
            <ac:spMk id="2" creationId="{A307B618-AFD3-48EC-80AF-46912D1E90A7}"/>
          </ac:spMkLst>
        </pc:spChg>
        <pc:spChg chg="del">
          <ac:chgData name="Nathan Clouse" userId="60190519-0423-46ec-ac65-f82d83ecfd9c" providerId="ADAL" clId="{ABEE03BA-7BB7-4AD2-85F4-F74451A9ED42}" dt="2021-09-06T04:03:25.835" v="519"/>
          <ac:spMkLst>
            <pc:docMk/>
            <pc:sldMk cId="3342569890" sldId="324"/>
            <ac:spMk id="3" creationId="{A39C54F7-527E-4A22-8E0A-522D66941CFC}"/>
          </ac:spMkLst>
        </pc:spChg>
        <pc:picChg chg="add mod">
          <ac:chgData name="Nathan Clouse" userId="60190519-0423-46ec-ac65-f82d83ecfd9c" providerId="ADAL" clId="{ABEE03BA-7BB7-4AD2-85F4-F74451A9ED42}" dt="2021-09-06T04:03:25.835" v="519"/>
          <ac:picMkLst>
            <pc:docMk/>
            <pc:sldMk cId="3342569890" sldId="324"/>
            <ac:picMk id="3074" creationId="{2CBDA0EF-1728-42B8-BA49-E48D94CC0883}"/>
          </ac:picMkLst>
        </pc:picChg>
      </pc:sldChg>
      <pc:sldChg chg="addSp delSp modSp add mod">
        <pc:chgData name="Nathan Clouse" userId="60190519-0423-46ec-ac65-f82d83ecfd9c" providerId="ADAL" clId="{ABEE03BA-7BB7-4AD2-85F4-F74451A9ED42}" dt="2021-09-06T04:15:38.727" v="565" actId="20577"/>
        <pc:sldMkLst>
          <pc:docMk/>
          <pc:sldMk cId="2939387322" sldId="325"/>
        </pc:sldMkLst>
        <pc:spChg chg="mod">
          <ac:chgData name="Nathan Clouse" userId="60190519-0423-46ec-ac65-f82d83ecfd9c" providerId="ADAL" clId="{ABEE03BA-7BB7-4AD2-85F4-F74451A9ED42}" dt="2021-09-06T04:15:38.727" v="565" actId="20577"/>
          <ac:spMkLst>
            <pc:docMk/>
            <pc:sldMk cId="2939387322" sldId="325"/>
            <ac:spMk id="2" creationId="{A307B618-AFD3-48EC-80AF-46912D1E90A7}"/>
          </ac:spMkLst>
        </pc:spChg>
        <pc:spChg chg="del">
          <ac:chgData name="Nathan Clouse" userId="60190519-0423-46ec-ac65-f82d83ecfd9c" providerId="ADAL" clId="{ABEE03BA-7BB7-4AD2-85F4-F74451A9ED42}" dt="2021-09-06T04:04:23.663" v="564"/>
          <ac:spMkLst>
            <pc:docMk/>
            <pc:sldMk cId="2939387322" sldId="325"/>
            <ac:spMk id="3" creationId="{A39C54F7-527E-4A22-8E0A-522D66941CFC}"/>
          </ac:spMkLst>
        </pc:spChg>
        <pc:picChg chg="add mod">
          <ac:chgData name="Nathan Clouse" userId="60190519-0423-46ec-ac65-f82d83ecfd9c" providerId="ADAL" clId="{ABEE03BA-7BB7-4AD2-85F4-F74451A9ED42}" dt="2021-09-06T04:04:23.663" v="564"/>
          <ac:picMkLst>
            <pc:docMk/>
            <pc:sldMk cId="2939387322" sldId="325"/>
            <ac:picMk id="4098" creationId="{0C0BE98B-82CC-4334-B39D-44C79C675BA8}"/>
          </ac:picMkLst>
        </pc:picChg>
      </pc:sldChg>
      <pc:sldChg chg="addSp delSp modSp add mod">
        <pc:chgData name="Nathan Clouse" userId="60190519-0423-46ec-ac65-f82d83ecfd9c" providerId="ADAL" clId="{ABEE03BA-7BB7-4AD2-85F4-F74451A9ED42}" dt="2021-10-09T03:47:00.502" v="2433"/>
        <pc:sldMkLst>
          <pc:docMk/>
          <pc:sldMk cId="428970824" sldId="326"/>
        </pc:sldMkLst>
        <pc:spChg chg="del mod">
          <ac:chgData name="Nathan Clouse" userId="60190519-0423-46ec-ac65-f82d83ecfd9c" providerId="ADAL" clId="{ABEE03BA-7BB7-4AD2-85F4-F74451A9ED42}" dt="2021-10-09T03:47:00.502" v="2433"/>
          <ac:spMkLst>
            <pc:docMk/>
            <pc:sldMk cId="428970824" sldId="326"/>
            <ac:spMk id="4" creationId="{5D68651C-78D0-4EC4-AFAD-403BD4AE103B}"/>
          </ac:spMkLst>
        </pc:spChg>
        <pc:spChg chg="mod">
          <ac:chgData name="Nathan Clouse" userId="60190519-0423-46ec-ac65-f82d83ecfd9c" providerId="ADAL" clId="{ABEE03BA-7BB7-4AD2-85F4-F74451A9ED42}" dt="2021-09-06T04:02:29.278" v="501" actId="20577"/>
          <ac:spMkLst>
            <pc:docMk/>
            <pc:sldMk cId="428970824" sldId="326"/>
            <ac:spMk id="5" creationId="{5D4F9CCD-3B24-4895-90E9-C57AEB319804}"/>
          </ac:spMkLst>
        </pc:spChg>
        <pc:picChg chg="add mod">
          <ac:chgData name="Nathan Clouse" userId="60190519-0423-46ec-ac65-f82d83ecfd9c" providerId="ADAL" clId="{ABEE03BA-7BB7-4AD2-85F4-F74451A9ED42}" dt="2021-10-09T03:47:00.502" v="2433"/>
          <ac:picMkLst>
            <pc:docMk/>
            <pc:sldMk cId="428970824" sldId="326"/>
            <ac:picMk id="3074" creationId="{FC069CAD-8A99-4D80-884E-0C2184B96706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16:42.558" v="606"/>
        <pc:sldMkLst>
          <pc:docMk/>
          <pc:sldMk cId="2571565000" sldId="327"/>
        </pc:sldMkLst>
        <pc:spChg chg="mod">
          <ac:chgData name="Nathan Clouse" userId="60190519-0423-46ec-ac65-f82d83ecfd9c" providerId="ADAL" clId="{ABEE03BA-7BB7-4AD2-85F4-F74451A9ED42}" dt="2021-09-06T04:16:02.158" v="594" actId="20577"/>
          <ac:spMkLst>
            <pc:docMk/>
            <pc:sldMk cId="2571565000" sldId="327"/>
            <ac:spMk id="2" creationId="{8501E23B-7B12-47C2-B089-87AA85097F89}"/>
          </ac:spMkLst>
        </pc:spChg>
        <pc:spChg chg="del">
          <ac:chgData name="Nathan Clouse" userId="60190519-0423-46ec-ac65-f82d83ecfd9c" providerId="ADAL" clId="{ABEE03BA-7BB7-4AD2-85F4-F74451A9ED42}" dt="2021-09-06T04:16:42.558" v="606"/>
          <ac:spMkLst>
            <pc:docMk/>
            <pc:sldMk cId="2571565000" sldId="327"/>
            <ac:spMk id="3" creationId="{368177F4-7869-4EE8-9002-C5AC9EDAD233}"/>
          </ac:spMkLst>
        </pc:spChg>
        <pc:picChg chg="add mod">
          <ac:chgData name="Nathan Clouse" userId="60190519-0423-46ec-ac65-f82d83ecfd9c" providerId="ADAL" clId="{ABEE03BA-7BB7-4AD2-85F4-F74451A9ED42}" dt="2021-09-06T04:16:42.558" v="606"/>
          <ac:picMkLst>
            <pc:docMk/>
            <pc:sldMk cId="2571565000" sldId="327"/>
            <ac:picMk id="6146" creationId="{35CD754B-48EF-49AB-8233-006EDA50EBCC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16:17.992" v="605"/>
        <pc:sldMkLst>
          <pc:docMk/>
          <pc:sldMk cId="2463653129" sldId="328"/>
        </pc:sldMkLst>
        <pc:spChg chg="mod">
          <ac:chgData name="Nathan Clouse" userId="60190519-0423-46ec-ac65-f82d83ecfd9c" providerId="ADAL" clId="{ABEE03BA-7BB7-4AD2-85F4-F74451A9ED42}" dt="2021-09-06T04:16:16.246" v="604" actId="20577"/>
          <ac:spMkLst>
            <pc:docMk/>
            <pc:sldMk cId="2463653129" sldId="328"/>
            <ac:spMk id="2" creationId="{DF499395-B598-4F5D-9CCF-C8D5CD8C742E}"/>
          </ac:spMkLst>
        </pc:spChg>
        <pc:spChg chg="del">
          <ac:chgData name="Nathan Clouse" userId="60190519-0423-46ec-ac65-f82d83ecfd9c" providerId="ADAL" clId="{ABEE03BA-7BB7-4AD2-85F4-F74451A9ED42}" dt="2021-09-06T04:16:17.992" v="605"/>
          <ac:spMkLst>
            <pc:docMk/>
            <pc:sldMk cId="2463653129" sldId="328"/>
            <ac:spMk id="3" creationId="{4353025F-26EB-4C0F-B621-B03AC69A737F}"/>
          </ac:spMkLst>
        </pc:spChg>
        <pc:picChg chg="add mod">
          <ac:chgData name="Nathan Clouse" userId="60190519-0423-46ec-ac65-f82d83ecfd9c" providerId="ADAL" clId="{ABEE03BA-7BB7-4AD2-85F4-F74451A9ED42}" dt="2021-09-06T04:16:17.992" v="605"/>
          <ac:picMkLst>
            <pc:docMk/>
            <pc:sldMk cId="2463653129" sldId="328"/>
            <ac:picMk id="5122" creationId="{498458F0-1A3C-42FB-97EE-E6F575B90E90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17:48.602" v="642"/>
        <pc:sldMkLst>
          <pc:docMk/>
          <pc:sldMk cId="3054838343" sldId="329"/>
        </pc:sldMkLst>
        <pc:spChg chg="mod">
          <ac:chgData name="Nathan Clouse" userId="60190519-0423-46ec-ac65-f82d83ecfd9c" providerId="ADAL" clId="{ABEE03BA-7BB7-4AD2-85F4-F74451A9ED42}" dt="2021-09-06T04:17:46.223" v="641" actId="20577"/>
          <ac:spMkLst>
            <pc:docMk/>
            <pc:sldMk cId="3054838343" sldId="329"/>
            <ac:spMk id="2" creationId="{CCD2387D-37F0-4ABA-921C-516A90B8B484}"/>
          </ac:spMkLst>
        </pc:spChg>
        <pc:spChg chg="del">
          <ac:chgData name="Nathan Clouse" userId="60190519-0423-46ec-ac65-f82d83ecfd9c" providerId="ADAL" clId="{ABEE03BA-7BB7-4AD2-85F4-F74451A9ED42}" dt="2021-09-06T04:17:48.602" v="642"/>
          <ac:spMkLst>
            <pc:docMk/>
            <pc:sldMk cId="3054838343" sldId="329"/>
            <ac:spMk id="3" creationId="{14A636A6-009A-4DF8-BA99-4499A9C5B629}"/>
          </ac:spMkLst>
        </pc:spChg>
        <pc:picChg chg="add mod">
          <ac:chgData name="Nathan Clouse" userId="60190519-0423-46ec-ac65-f82d83ecfd9c" providerId="ADAL" clId="{ABEE03BA-7BB7-4AD2-85F4-F74451A9ED42}" dt="2021-09-06T04:17:48.602" v="642"/>
          <ac:picMkLst>
            <pc:docMk/>
            <pc:sldMk cId="3054838343" sldId="329"/>
            <ac:picMk id="7170" creationId="{BFDED12F-1ABD-492A-A9FD-74C8D99511C1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18:46.100" v="658"/>
        <pc:sldMkLst>
          <pc:docMk/>
          <pc:sldMk cId="2772167624" sldId="330"/>
        </pc:sldMkLst>
        <pc:spChg chg="mod">
          <ac:chgData name="Nathan Clouse" userId="60190519-0423-46ec-ac65-f82d83ecfd9c" providerId="ADAL" clId="{ABEE03BA-7BB7-4AD2-85F4-F74451A9ED42}" dt="2021-09-06T04:18:31.790" v="657" actId="20577"/>
          <ac:spMkLst>
            <pc:docMk/>
            <pc:sldMk cId="2772167624" sldId="330"/>
            <ac:spMk id="2" creationId="{B81E8C9D-CE04-48C9-AD2F-936838378C66}"/>
          </ac:spMkLst>
        </pc:spChg>
        <pc:spChg chg="del">
          <ac:chgData name="Nathan Clouse" userId="60190519-0423-46ec-ac65-f82d83ecfd9c" providerId="ADAL" clId="{ABEE03BA-7BB7-4AD2-85F4-F74451A9ED42}" dt="2021-09-06T04:18:46.100" v="658"/>
          <ac:spMkLst>
            <pc:docMk/>
            <pc:sldMk cId="2772167624" sldId="330"/>
            <ac:spMk id="3" creationId="{D26835A8-FF4C-4C0A-B7E4-B89ECEE8579E}"/>
          </ac:spMkLst>
        </pc:spChg>
        <pc:picChg chg="add mod">
          <ac:chgData name="Nathan Clouse" userId="60190519-0423-46ec-ac65-f82d83ecfd9c" providerId="ADAL" clId="{ABEE03BA-7BB7-4AD2-85F4-F74451A9ED42}" dt="2021-09-06T04:18:46.100" v="658"/>
          <ac:picMkLst>
            <pc:docMk/>
            <pc:sldMk cId="2772167624" sldId="330"/>
            <ac:picMk id="8194" creationId="{759F6740-E22E-4676-8727-CE844C1E82D9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19:50.899" v="716"/>
        <pc:sldMkLst>
          <pc:docMk/>
          <pc:sldMk cId="1776975320" sldId="331"/>
        </pc:sldMkLst>
        <pc:spChg chg="mod">
          <ac:chgData name="Nathan Clouse" userId="60190519-0423-46ec-ac65-f82d83ecfd9c" providerId="ADAL" clId="{ABEE03BA-7BB7-4AD2-85F4-F74451A9ED42}" dt="2021-09-06T04:19:48.143" v="715" actId="20577"/>
          <ac:spMkLst>
            <pc:docMk/>
            <pc:sldMk cId="1776975320" sldId="331"/>
            <ac:spMk id="2" creationId="{6E35FF20-76B7-4064-BEE5-2B296A3D74B3}"/>
          </ac:spMkLst>
        </pc:spChg>
        <pc:spChg chg="del">
          <ac:chgData name="Nathan Clouse" userId="60190519-0423-46ec-ac65-f82d83ecfd9c" providerId="ADAL" clId="{ABEE03BA-7BB7-4AD2-85F4-F74451A9ED42}" dt="2021-09-06T04:19:50.899" v="716"/>
          <ac:spMkLst>
            <pc:docMk/>
            <pc:sldMk cId="1776975320" sldId="331"/>
            <ac:spMk id="3" creationId="{D171FC71-C8FE-4EAF-97B9-D4E30B9B981E}"/>
          </ac:spMkLst>
        </pc:spChg>
        <pc:picChg chg="add mod">
          <ac:chgData name="Nathan Clouse" userId="60190519-0423-46ec-ac65-f82d83ecfd9c" providerId="ADAL" clId="{ABEE03BA-7BB7-4AD2-85F4-F74451A9ED42}" dt="2021-09-06T04:19:50.899" v="716"/>
          <ac:picMkLst>
            <pc:docMk/>
            <pc:sldMk cId="1776975320" sldId="331"/>
            <ac:picMk id="9218" creationId="{DB40F6A6-3651-4658-8F54-442B8F4D3A5B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20:46.839" v="747"/>
        <pc:sldMkLst>
          <pc:docMk/>
          <pc:sldMk cId="1431999741" sldId="332"/>
        </pc:sldMkLst>
        <pc:spChg chg="mod">
          <ac:chgData name="Nathan Clouse" userId="60190519-0423-46ec-ac65-f82d83ecfd9c" providerId="ADAL" clId="{ABEE03BA-7BB7-4AD2-85F4-F74451A9ED42}" dt="2021-09-06T04:20:39.551" v="746" actId="20577"/>
          <ac:spMkLst>
            <pc:docMk/>
            <pc:sldMk cId="1431999741" sldId="332"/>
            <ac:spMk id="2" creationId="{0C550FAA-5AC9-41B4-917F-B5152A0DE3D9}"/>
          </ac:spMkLst>
        </pc:spChg>
        <pc:spChg chg="del">
          <ac:chgData name="Nathan Clouse" userId="60190519-0423-46ec-ac65-f82d83ecfd9c" providerId="ADAL" clId="{ABEE03BA-7BB7-4AD2-85F4-F74451A9ED42}" dt="2021-09-06T04:20:46.839" v="747"/>
          <ac:spMkLst>
            <pc:docMk/>
            <pc:sldMk cId="1431999741" sldId="332"/>
            <ac:spMk id="3" creationId="{E59798B8-CF08-4150-8C0B-A4FEECBE828E}"/>
          </ac:spMkLst>
        </pc:spChg>
        <pc:picChg chg="add mod">
          <ac:chgData name="Nathan Clouse" userId="60190519-0423-46ec-ac65-f82d83ecfd9c" providerId="ADAL" clId="{ABEE03BA-7BB7-4AD2-85F4-F74451A9ED42}" dt="2021-09-06T04:20:46.839" v="747"/>
          <ac:picMkLst>
            <pc:docMk/>
            <pc:sldMk cId="1431999741" sldId="332"/>
            <ac:picMk id="10242" creationId="{C7E52062-967B-4EBF-A943-69376B1F4074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09-06T04:21:56.654" v="776"/>
        <pc:sldMkLst>
          <pc:docMk/>
          <pc:sldMk cId="61147803" sldId="333"/>
        </pc:sldMkLst>
        <pc:spChg chg="mod">
          <ac:chgData name="Nathan Clouse" userId="60190519-0423-46ec-ac65-f82d83ecfd9c" providerId="ADAL" clId="{ABEE03BA-7BB7-4AD2-85F4-F74451A9ED42}" dt="2021-09-06T04:21:49.966" v="775" actId="20577"/>
          <ac:spMkLst>
            <pc:docMk/>
            <pc:sldMk cId="61147803" sldId="333"/>
            <ac:spMk id="2" creationId="{428819BA-F0AA-439F-ABD1-AD0B9C313745}"/>
          </ac:spMkLst>
        </pc:spChg>
        <pc:spChg chg="del">
          <ac:chgData name="Nathan Clouse" userId="60190519-0423-46ec-ac65-f82d83ecfd9c" providerId="ADAL" clId="{ABEE03BA-7BB7-4AD2-85F4-F74451A9ED42}" dt="2021-09-06T04:21:56.654" v="776"/>
          <ac:spMkLst>
            <pc:docMk/>
            <pc:sldMk cId="61147803" sldId="333"/>
            <ac:spMk id="3" creationId="{36720637-4F30-4C77-BD79-105C768B8841}"/>
          </ac:spMkLst>
        </pc:spChg>
        <pc:picChg chg="add mod">
          <ac:chgData name="Nathan Clouse" userId="60190519-0423-46ec-ac65-f82d83ecfd9c" providerId="ADAL" clId="{ABEE03BA-7BB7-4AD2-85F4-F74451A9ED42}" dt="2021-09-06T04:21:56.654" v="776"/>
          <ac:picMkLst>
            <pc:docMk/>
            <pc:sldMk cId="61147803" sldId="333"/>
            <ac:picMk id="11266" creationId="{225C6AC4-01C0-4680-8BAC-A9920B5FC1F9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10-09T03:47:10.949" v="2434"/>
        <pc:sldMkLst>
          <pc:docMk/>
          <pc:sldMk cId="4103604839" sldId="334"/>
        </pc:sldMkLst>
        <pc:spChg chg="mod ord">
          <ac:chgData name="Nathan Clouse" userId="60190519-0423-46ec-ac65-f82d83ecfd9c" providerId="ADAL" clId="{ABEE03BA-7BB7-4AD2-85F4-F74451A9ED42}" dt="2021-09-06T04:22:53.094" v="793" actId="20577"/>
          <ac:spMkLst>
            <pc:docMk/>
            <pc:sldMk cId="4103604839" sldId="334"/>
            <ac:spMk id="2" creationId="{6A0410B9-A77C-4E93-89D2-E6DAC73B4323}"/>
          </ac:spMkLst>
        </pc:spChg>
        <pc:spChg chg="del mod ord">
          <ac:chgData name="Nathan Clouse" userId="60190519-0423-46ec-ac65-f82d83ecfd9c" providerId="ADAL" clId="{ABEE03BA-7BB7-4AD2-85F4-F74451A9ED42}" dt="2021-09-06T04:22:48.887" v="785" actId="700"/>
          <ac:spMkLst>
            <pc:docMk/>
            <pc:sldMk cId="4103604839" sldId="334"/>
            <ac:spMk id="3" creationId="{615206E2-8712-4FE1-BC47-4EEED1401F49}"/>
          </ac:spMkLst>
        </pc:spChg>
        <pc:spChg chg="add mod ord">
          <ac:chgData name="Nathan Clouse" userId="60190519-0423-46ec-ac65-f82d83ecfd9c" providerId="ADAL" clId="{ABEE03BA-7BB7-4AD2-85F4-F74451A9ED42}" dt="2021-09-06T04:23:41.151" v="824" actId="20577"/>
          <ac:spMkLst>
            <pc:docMk/>
            <pc:sldMk cId="4103604839" sldId="334"/>
            <ac:spMk id="4" creationId="{9EA2B9D3-27C8-416F-8F3B-7E92911E9D9C}"/>
          </ac:spMkLst>
        </pc:spChg>
        <pc:spChg chg="add del mod ord">
          <ac:chgData name="Nathan Clouse" userId="60190519-0423-46ec-ac65-f82d83ecfd9c" providerId="ADAL" clId="{ABEE03BA-7BB7-4AD2-85F4-F74451A9ED42}" dt="2021-10-09T03:47:10.949" v="2434"/>
          <ac:spMkLst>
            <pc:docMk/>
            <pc:sldMk cId="4103604839" sldId="334"/>
            <ac:spMk id="5" creationId="{F0FE1D57-8337-426B-83E0-B8EA683732C6}"/>
          </ac:spMkLst>
        </pc:spChg>
        <pc:picChg chg="add mod">
          <ac:chgData name="Nathan Clouse" userId="60190519-0423-46ec-ac65-f82d83ecfd9c" providerId="ADAL" clId="{ABEE03BA-7BB7-4AD2-85F4-F74451A9ED42}" dt="2021-10-09T03:47:10.949" v="2434"/>
          <ac:picMkLst>
            <pc:docMk/>
            <pc:sldMk cId="4103604839" sldId="334"/>
            <ac:picMk id="4098" creationId="{9E780B2C-D0F9-409B-BB48-C54E3ACD7E03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09-06T04:26:22.003" v="835"/>
        <pc:sldMkLst>
          <pc:docMk/>
          <pc:sldMk cId="750172098" sldId="335"/>
        </pc:sldMkLst>
        <pc:spChg chg="mod ord">
          <ac:chgData name="Nathan Clouse" userId="60190519-0423-46ec-ac65-f82d83ecfd9c" providerId="ADAL" clId="{ABEE03BA-7BB7-4AD2-85F4-F74451A9ED42}" dt="2021-09-06T04:26:20.096" v="834" actId="700"/>
          <ac:spMkLst>
            <pc:docMk/>
            <pc:sldMk cId="750172098" sldId="335"/>
            <ac:spMk id="2" creationId="{F6230D4D-50A7-47EC-A821-5FE6D2A9C44B}"/>
          </ac:spMkLst>
        </pc:spChg>
        <pc:spChg chg="del mod ord">
          <ac:chgData name="Nathan Clouse" userId="60190519-0423-46ec-ac65-f82d83ecfd9c" providerId="ADAL" clId="{ABEE03BA-7BB7-4AD2-85F4-F74451A9ED42}" dt="2021-09-06T04:26:20.096" v="834" actId="700"/>
          <ac:spMkLst>
            <pc:docMk/>
            <pc:sldMk cId="750172098" sldId="335"/>
            <ac:spMk id="3" creationId="{307BA8A4-436C-4ECF-A541-6A4751EFFA3A}"/>
          </ac:spMkLst>
        </pc:spChg>
        <pc:spChg chg="del">
          <ac:chgData name="Nathan Clouse" userId="60190519-0423-46ec-ac65-f82d83ecfd9c" providerId="ADAL" clId="{ABEE03BA-7BB7-4AD2-85F4-F74451A9ED42}" dt="2021-09-06T04:26:20.096" v="834" actId="700"/>
          <ac:spMkLst>
            <pc:docMk/>
            <pc:sldMk cId="750172098" sldId="335"/>
            <ac:spMk id="4" creationId="{27D1742B-A20B-4901-8436-0114F5742F43}"/>
          </ac:spMkLst>
        </pc:spChg>
        <pc:spChg chg="add del mod ord">
          <ac:chgData name="Nathan Clouse" userId="60190519-0423-46ec-ac65-f82d83ecfd9c" providerId="ADAL" clId="{ABEE03BA-7BB7-4AD2-85F4-F74451A9ED42}" dt="2021-09-06T04:26:22.003" v="835"/>
          <ac:spMkLst>
            <pc:docMk/>
            <pc:sldMk cId="750172098" sldId="335"/>
            <ac:spMk id="5" creationId="{CD8C6C55-FD37-40EC-9686-56EA52EC8551}"/>
          </ac:spMkLst>
        </pc:spChg>
        <pc:picChg chg="add mod">
          <ac:chgData name="Nathan Clouse" userId="60190519-0423-46ec-ac65-f82d83ecfd9c" providerId="ADAL" clId="{ABEE03BA-7BB7-4AD2-85F4-F74451A9ED42}" dt="2021-09-06T04:26:22.003" v="835"/>
          <ac:picMkLst>
            <pc:docMk/>
            <pc:sldMk cId="750172098" sldId="335"/>
            <ac:picMk id="12290" creationId="{0B9F638A-3676-4102-921A-4F173FF8BE4F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10-09T03:47:26.166" v="2436"/>
        <pc:sldMkLst>
          <pc:docMk/>
          <pc:sldMk cId="3281996311" sldId="336"/>
        </pc:sldMkLst>
        <pc:spChg chg="del mod ord">
          <ac:chgData name="Nathan Clouse" userId="60190519-0423-46ec-ac65-f82d83ecfd9c" providerId="ADAL" clId="{ABEE03BA-7BB7-4AD2-85F4-F74451A9ED42}" dt="2021-09-06T04:26:44.164" v="836" actId="700"/>
          <ac:spMkLst>
            <pc:docMk/>
            <pc:sldMk cId="3281996311" sldId="336"/>
            <ac:spMk id="2" creationId="{7D573A03-56BF-4829-A945-28CB804966D1}"/>
          </ac:spMkLst>
        </pc:spChg>
        <pc:spChg chg="del mod ord">
          <ac:chgData name="Nathan Clouse" userId="60190519-0423-46ec-ac65-f82d83ecfd9c" providerId="ADAL" clId="{ABEE03BA-7BB7-4AD2-85F4-F74451A9ED42}" dt="2021-09-06T04:26:44.164" v="836" actId="700"/>
          <ac:spMkLst>
            <pc:docMk/>
            <pc:sldMk cId="3281996311" sldId="336"/>
            <ac:spMk id="3" creationId="{A33520C5-9850-4955-A6E8-9AB77ABF1D4C}"/>
          </ac:spMkLst>
        </pc:spChg>
        <pc:spChg chg="del">
          <ac:chgData name="Nathan Clouse" userId="60190519-0423-46ec-ac65-f82d83ecfd9c" providerId="ADAL" clId="{ABEE03BA-7BB7-4AD2-85F4-F74451A9ED42}" dt="2021-09-06T04:26:44.164" v="836" actId="700"/>
          <ac:spMkLst>
            <pc:docMk/>
            <pc:sldMk cId="3281996311" sldId="336"/>
            <ac:spMk id="4" creationId="{54CD8FCC-B1DC-4437-B980-DBE1521E7DAB}"/>
          </ac:spMkLst>
        </pc:spChg>
        <pc:spChg chg="add mod ord">
          <ac:chgData name="Nathan Clouse" userId="60190519-0423-46ec-ac65-f82d83ecfd9c" providerId="ADAL" clId="{ABEE03BA-7BB7-4AD2-85F4-F74451A9ED42}" dt="2021-09-06T04:29:24.567" v="849" actId="20577"/>
          <ac:spMkLst>
            <pc:docMk/>
            <pc:sldMk cId="3281996311" sldId="336"/>
            <ac:spMk id="5" creationId="{F006DD8D-75CB-4091-9B53-159B38E5C50E}"/>
          </ac:spMkLst>
        </pc:spChg>
        <pc:spChg chg="add mod ord">
          <ac:chgData name="Nathan Clouse" userId="60190519-0423-46ec-ac65-f82d83ecfd9c" providerId="ADAL" clId="{ABEE03BA-7BB7-4AD2-85F4-F74451A9ED42}" dt="2021-09-06T04:26:53.005" v="842" actId="27636"/>
          <ac:spMkLst>
            <pc:docMk/>
            <pc:sldMk cId="3281996311" sldId="336"/>
            <ac:spMk id="6" creationId="{21E0F81E-5EAE-43BD-A92E-7EF4DAA53253}"/>
          </ac:spMkLst>
        </pc:spChg>
        <pc:picChg chg="add del">
          <ac:chgData name="Nathan Clouse" userId="60190519-0423-46ec-ac65-f82d83ecfd9c" providerId="ADAL" clId="{ABEE03BA-7BB7-4AD2-85F4-F74451A9ED42}" dt="2021-10-09T03:47:26.166" v="2436"/>
          <ac:picMkLst>
            <pc:docMk/>
            <pc:sldMk cId="3281996311" sldId="336"/>
            <ac:picMk id="5122" creationId="{BB5F0E22-3A87-4EF7-ADC9-414871278046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10-09T03:47:27.875" v="2437"/>
        <pc:sldMkLst>
          <pc:docMk/>
          <pc:sldMk cId="556489832" sldId="337"/>
        </pc:sldMkLst>
        <pc:spChg chg="mod ord">
          <ac:chgData name="Nathan Clouse" userId="60190519-0423-46ec-ac65-f82d83ecfd9c" providerId="ADAL" clId="{ABEE03BA-7BB7-4AD2-85F4-F74451A9ED42}" dt="2021-09-06T04:30:16.842" v="879" actId="700"/>
          <ac:spMkLst>
            <pc:docMk/>
            <pc:sldMk cId="556489832" sldId="337"/>
            <ac:spMk id="2" creationId="{4B7E96D2-A8B6-493C-A740-1389315F4196}"/>
          </ac:spMkLst>
        </pc:spChg>
        <pc:spChg chg="del mod ord">
          <ac:chgData name="Nathan Clouse" userId="60190519-0423-46ec-ac65-f82d83ecfd9c" providerId="ADAL" clId="{ABEE03BA-7BB7-4AD2-85F4-F74451A9ED42}" dt="2021-09-06T04:30:16.842" v="879" actId="700"/>
          <ac:spMkLst>
            <pc:docMk/>
            <pc:sldMk cId="556489832" sldId="337"/>
            <ac:spMk id="3" creationId="{C116B689-B493-45E7-90EE-0D2FB2881571}"/>
          </ac:spMkLst>
        </pc:spChg>
        <pc:spChg chg="add mod ord">
          <ac:chgData name="Nathan Clouse" userId="60190519-0423-46ec-ac65-f82d83ecfd9c" providerId="ADAL" clId="{ABEE03BA-7BB7-4AD2-85F4-F74451A9ED42}" dt="2021-09-06T04:31:10.112" v="1047" actId="20577"/>
          <ac:spMkLst>
            <pc:docMk/>
            <pc:sldMk cId="556489832" sldId="337"/>
            <ac:spMk id="4" creationId="{94E51406-4F4C-48F1-AB7E-902754BE8FF6}"/>
          </ac:spMkLst>
        </pc:spChg>
        <pc:spChg chg="add del mod ord">
          <ac:chgData name="Nathan Clouse" userId="60190519-0423-46ec-ac65-f82d83ecfd9c" providerId="ADAL" clId="{ABEE03BA-7BB7-4AD2-85F4-F74451A9ED42}" dt="2021-10-09T03:47:27.875" v="2437"/>
          <ac:spMkLst>
            <pc:docMk/>
            <pc:sldMk cId="556489832" sldId="337"/>
            <ac:spMk id="5" creationId="{F0CFE9CB-20F6-42C8-81FA-36D72F23E2A8}"/>
          </ac:spMkLst>
        </pc:spChg>
        <pc:picChg chg="add mod">
          <ac:chgData name="Nathan Clouse" userId="60190519-0423-46ec-ac65-f82d83ecfd9c" providerId="ADAL" clId="{ABEE03BA-7BB7-4AD2-85F4-F74451A9ED42}" dt="2021-10-09T03:47:27.875" v="2437"/>
          <ac:picMkLst>
            <pc:docMk/>
            <pc:sldMk cId="556489832" sldId="337"/>
            <ac:picMk id="6146" creationId="{57409419-F7E2-4608-86C2-2772242C00EE}"/>
          </ac:picMkLst>
        </pc:picChg>
      </pc:sldChg>
      <pc:sldChg chg="addSp delSp modSp new mod">
        <pc:chgData name="Nathan Clouse" userId="60190519-0423-46ec-ac65-f82d83ecfd9c" providerId="ADAL" clId="{ABEE03BA-7BB7-4AD2-85F4-F74451A9ED42}" dt="2021-10-09T03:47:38.300" v="2438"/>
        <pc:sldMkLst>
          <pc:docMk/>
          <pc:sldMk cId="407639065" sldId="338"/>
        </pc:sldMkLst>
        <pc:spChg chg="mod">
          <ac:chgData name="Nathan Clouse" userId="60190519-0423-46ec-ac65-f82d83ecfd9c" providerId="ADAL" clId="{ABEE03BA-7BB7-4AD2-85F4-F74451A9ED42}" dt="2021-09-06T04:33:46.671" v="1067" actId="20577"/>
          <ac:spMkLst>
            <pc:docMk/>
            <pc:sldMk cId="407639065" sldId="338"/>
            <ac:spMk id="2" creationId="{A8B67491-2B89-4819-9A6C-10009CDF26DA}"/>
          </ac:spMkLst>
        </pc:spChg>
        <pc:spChg chg="mod">
          <ac:chgData name="Nathan Clouse" userId="60190519-0423-46ec-ac65-f82d83ecfd9c" providerId="ADAL" clId="{ABEE03BA-7BB7-4AD2-85F4-F74451A9ED42}" dt="2021-09-06T04:34:38.856" v="1270" actId="20577"/>
          <ac:spMkLst>
            <pc:docMk/>
            <pc:sldMk cId="407639065" sldId="338"/>
            <ac:spMk id="3" creationId="{0AD910A3-925B-4367-B94C-89E191800ED4}"/>
          </ac:spMkLst>
        </pc:spChg>
        <pc:spChg chg="del">
          <ac:chgData name="Nathan Clouse" userId="60190519-0423-46ec-ac65-f82d83ecfd9c" providerId="ADAL" clId="{ABEE03BA-7BB7-4AD2-85F4-F74451A9ED42}" dt="2021-10-09T03:47:38.300" v="2438"/>
          <ac:spMkLst>
            <pc:docMk/>
            <pc:sldMk cId="407639065" sldId="338"/>
            <ac:spMk id="4" creationId="{5C6B5E64-5F23-4C86-9839-0174C3F5E898}"/>
          </ac:spMkLst>
        </pc:spChg>
        <pc:picChg chg="add mod">
          <ac:chgData name="Nathan Clouse" userId="60190519-0423-46ec-ac65-f82d83ecfd9c" providerId="ADAL" clId="{ABEE03BA-7BB7-4AD2-85F4-F74451A9ED42}" dt="2021-10-09T03:47:38.300" v="2438"/>
          <ac:picMkLst>
            <pc:docMk/>
            <pc:sldMk cId="407639065" sldId="338"/>
            <ac:picMk id="7170" creationId="{E09BB445-6B90-45DD-B676-654A1C9EEA17}"/>
          </ac:picMkLst>
        </pc:picChg>
      </pc:sldChg>
      <pc:sldChg chg="new del">
        <pc:chgData name="Nathan Clouse" userId="60190519-0423-46ec-ac65-f82d83ecfd9c" providerId="ADAL" clId="{ABEE03BA-7BB7-4AD2-85F4-F74451A9ED42}" dt="2021-09-06T04:38:17.414" v="1275" actId="2696"/>
        <pc:sldMkLst>
          <pc:docMk/>
          <pc:sldMk cId="600893196" sldId="339"/>
        </pc:sldMkLst>
      </pc:sldChg>
      <pc:sldChg chg="new del">
        <pc:chgData name="Nathan Clouse" userId="60190519-0423-46ec-ac65-f82d83ecfd9c" providerId="ADAL" clId="{ABEE03BA-7BB7-4AD2-85F4-F74451A9ED42}" dt="2021-09-06T04:48:35.466" v="1883" actId="2696"/>
        <pc:sldMkLst>
          <pc:docMk/>
          <pc:sldMk cId="2037680934" sldId="340"/>
        </pc:sldMkLst>
      </pc:sldChg>
      <pc:sldChg chg="new del">
        <pc:chgData name="Nathan Clouse" userId="60190519-0423-46ec-ac65-f82d83ecfd9c" providerId="ADAL" clId="{ABEE03BA-7BB7-4AD2-85F4-F74451A9ED42}" dt="2021-09-06T04:38:14.952" v="1274" actId="2696"/>
        <pc:sldMkLst>
          <pc:docMk/>
          <pc:sldMk cId="1723519545" sldId="341"/>
        </pc:sldMkLst>
      </pc:sldChg>
      <pc:sldChg chg="addSp delSp modSp new mod modClrScheme chgLayout">
        <pc:chgData name="Nathan Clouse" userId="60190519-0423-46ec-ac65-f82d83ecfd9c" providerId="ADAL" clId="{ABEE03BA-7BB7-4AD2-85F4-F74451A9ED42}" dt="2021-10-09T03:48:06.060" v="2439"/>
        <pc:sldMkLst>
          <pc:docMk/>
          <pc:sldMk cId="1802868048" sldId="341"/>
        </pc:sldMkLst>
        <pc:spChg chg="del mod ord">
          <ac:chgData name="Nathan Clouse" userId="60190519-0423-46ec-ac65-f82d83ecfd9c" providerId="ADAL" clId="{ABEE03BA-7BB7-4AD2-85F4-F74451A9ED42}" dt="2021-09-06T04:38:29.489" v="1277" actId="700"/>
          <ac:spMkLst>
            <pc:docMk/>
            <pc:sldMk cId="1802868048" sldId="341"/>
            <ac:spMk id="2" creationId="{8B8E728C-9C7C-4F11-A252-B8CB7A3E0F9E}"/>
          </ac:spMkLst>
        </pc:spChg>
        <pc:spChg chg="add mod ord">
          <ac:chgData name="Nathan Clouse" userId="60190519-0423-46ec-ac65-f82d83ecfd9c" providerId="ADAL" clId="{ABEE03BA-7BB7-4AD2-85F4-F74451A9ED42}" dt="2021-09-06T04:41:22.371" v="1472" actId="700"/>
          <ac:spMkLst>
            <pc:docMk/>
            <pc:sldMk cId="1802868048" sldId="341"/>
            <ac:spMk id="3" creationId="{FF0116AC-1C60-436D-834C-23F11432145B}"/>
          </ac:spMkLst>
        </pc:spChg>
        <pc:spChg chg="add mod ord">
          <ac:chgData name="Nathan Clouse" userId="60190519-0423-46ec-ac65-f82d83ecfd9c" providerId="ADAL" clId="{ABEE03BA-7BB7-4AD2-85F4-F74451A9ED42}" dt="2021-09-06T04:42:14.152" v="1658" actId="20577"/>
          <ac:spMkLst>
            <pc:docMk/>
            <pc:sldMk cId="1802868048" sldId="341"/>
            <ac:spMk id="4" creationId="{436FA3CF-E8F6-402F-9554-65A5D0854C73}"/>
          </ac:spMkLst>
        </pc:spChg>
        <pc:spChg chg="add del mod ord">
          <ac:chgData name="Nathan Clouse" userId="60190519-0423-46ec-ac65-f82d83ecfd9c" providerId="ADAL" clId="{ABEE03BA-7BB7-4AD2-85F4-F74451A9ED42}" dt="2021-10-09T03:48:06.060" v="2439"/>
          <ac:spMkLst>
            <pc:docMk/>
            <pc:sldMk cId="1802868048" sldId="341"/>
            <ac:spMk id="5" creationId="{C6CF5F2E-949B-4116-AF3F-4BE33CA61351}"/>
          </ac:spMkLst>
        </pc:spChg>
        <pc:picChg chg="add mod">
          <ac:chgData name="Nathan Clouse" userId="60190519-0423-46ec-ac65-f82d83ecfd9c" providerId="ADAL" clId="{ABEE03BA-7BB7-4AD2-85F4-F74451A9ED42}" dt="2021-10-09T03:48:06.060" v="2439"/>
          <ac:picMkLst>
            <pc:docMk/>
            <pc:sldMk cId="1802868048" sldId="341"/>
            <ac:picMk id="8194" creationId="{C34B419F-D446-44EE-AB3C-0293EA025830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10-09T03:48:27.356" v="2445"/>
        <pc:sldMkLst>
          <pc:docMk/>
          <pc:sldMk cId="2258499961" sldId="342"/>
        </pc:sldMkLst>
        <pc:spChg chg="mod ord">
          <ac:chgData name="Nathan Clouse" userId="60190519-0423-46ec-ac65-f82d83ecfd9c" providerId="ADAL" clId="{ABEE03BA-7BB7-4AD2-85F4-F74451A9ED42}" dt="2021-09-06T04:42:52.627" v="1675" actId="700"/>
          <ac:spMkLst>
            <pc:docMk/>
            <pc:sldMk cId="2258499961" sldId="342"/>
            <ac:spMk id="2" creationId="{30C74974-873E-405D-8895-7D21E35C40B4}"/>
          </ac:spMkLst>
        </pc:spChg>
        <pc:spChg chg="del mod ord">
          <ac:chgData name="Nathan Clouse" userId="60190519-0423-46ec-ac65-f82d83ecfd9c" providerId="ADAL" clId="{ABEE03BA-7BB7-4AD2-85F4-F74451A9ED42}" dt="2021-10-09T03:48:11.347" v="2441"/>
          <ac:spMkLst>
            <pc:docMk/>
            <pc:sldMk cId="2258499961" sldId="342"/>
            <ac:spMk id="3" creationId="{6572EEE7-B011-438E-858D-6518A143FD53}"/>
          </ac:spMkLst>
        </pc:spChg>
        <pc:spChg chg="add mod ord">
          <ac:chgData name="Nathan Clouse" userId="60190519-0423-46ec-ac65-f82d83ecfd9c" providerId="ADAL" clId="{ABEE03BA-7BB7-4AD2-85F4-F74451A9ED42}" dt="2021-10-09T03:48:10.363" v="2440" actId="20578"/>
          <ac:spMkLst>
            <pc:docMk/>
            <pc:sldMk cId="2258499961" sldId="342"/>
            <ac:spMk id="4" creationId="{BA4071DE-D9BE-4EC2-9797-45C43B0613DC}"/>
          </ac:spMkLst>
        </pc:spChg>
        <pc:spChg chg="add del mod">
          <ac:chgData name="Nathan Clouse" userId="60190519-0423-46ec-ac65-f82d83ecfd9c" providerId="ADAL" clId="{ABEE03BA-7BB7-4AD2-85F4-F74451A9ED42}" dt="2021-10-09T03:48:27.356" v="2445"/>
          <ac:spMkLst>
            <pc:docMk/>
            <pc:sldMk cId="2258499961" sldId="342"/>
            <ac:spMk id="5" creationId="{E4125AF9-506C-4A3D-B1E3-CB8C573BE254}"/>
          </ac:spMkLst>
        </pc:spChg>
        <pc:picChg chg="add del mod">
          <ac:chgData name="Nathan Clouse" userId="60190519-0423-46ec-ac65-f82d83ecfd9c" providerId="ADAL" clId="{ABEE03BA-7BB7-4AD2-85F4-F74451A9ED42}" dt="2021-10-09T03:48:26.421" v="2444" actId="478"/>
          <ac:picMkLst>
            <pc:docMk/>
            <pc:sldMk cId="2258499961" sldId="342"/>
            <ac:picMk id="9218" creationId="{AA68D886-9ABA-4D66-864E-6759283C197B}"/>
          </ac:picMkLst>
        </pc:picChg>
        <pc:picChg chg="add del">
          <ac:chgData name="Nathan Clouse" userId="60190519-0423-46ec-ac65-f82d83ecfd9c" providerId="ADAL" clId="{ABEE03BA-7BB7-4AD2-85F4-F74451A9ED42}" dt="2021-10-09T03:48:25.308" v="2443"/>
          <ac:picMkLst>
            <pc:docMk/>
            <pc:sldMk cId="2258499961" sldId="342"/>
            <ac:picMk id="9220" creationId="{3E163639-6403-40A4-88EB-B294AAF2DD95}"/>
          </ac:picMkLst>
        </pc:picChg>
        <pc:picChg chg="add mod">
          <ac:chgData name="Nathan Clouse" userId="60190519-0423-46ec-ac65-f82d83ecfd9c" providerId="ADAL" clId="{ABEE03BA-7BB7-4AD2-85F4-F74451A9ED42}" dt="2021-10-09T03:48:27.356" v="2445"/>
          <ac:picMkLst>
            <pc:docMk/>
            <pc:sldMk cId="2258499961" sldId="342"/>
            <ac:picMk id="9222" creationId="{6231F7D5-C533-4934-AF1A-AF679AF02A3C}"/>
          </ac:picMkLst>
        </pc:picChg>
      </pc:sldChg>
      <pc:sldChg chg="addSp delSp modSp add mod">
        <pc:chgData name="Nathan Clouse" userId="60190519-0423-46ec-ac65-f82d83ecfd9c" providerId="ADAL" clId="{ABEE03BA-7BB7-4AD2-85F4-F74451A9ED42}" dt="2021-10-09T03:48:35.060" v="2446"/>
        <pc:sldMkLst>
          <pc:docMk/>
          <pc:sldMk cId="787516067" sldId="343"/>
        </pc:sldMkLst>
        <pc:spChg chg="mod">
          <ac:chgData name="Nathan Clouse" userId="60190519-0423-46ec-ac65-f82d83ecfd9c" providerId="ADAL" clId="{ABEE03BA-7BB7-4AD2-85F4-F74451A9ED42}" dt="2021-09-06T04:47:12.704" v="1880" actId="20577"/>
          <ac:spMkLst>
            <pc:docMk/>
            <pc:sldMk cId="787516067" sldId="343"/>
            <ac:spMk id="3" creationId="{6572EEE7-B011-438E-858D-6518A143FD53}"/>
          </ac:spMkLst>
        </pc:spChg>
        <pc:spChg chg="del">
          <ac:chgData name="Nathan Clouse" userId="60190519-0423-46ec-ac65-f82d83ecfd9c" providerId="ADAL" clId="{ABEE03BA-7BB7-4AD2-85F4-F74451A9ED42}" dt="2021-10-09T03:48:35.060" v="2446"/>
          <ac:spMkLst>
            <pc:docMk/>
            <pc:sldMk cId="787516067" sldId="343"/>
            <ac:spMk id="4" creationId="{BA4071DE-D9BE-4EC2-9797-45C43B0613DC}"/>
          </ac:spMkLst>
        </pc:spChg>
        <pc:picChg chg="add mod">
          <ac:chgData name="Nathan Clouse" userId="60190519-0423-46ec-ac65-f82d83ecfd9c" providerId="ADAL" clId="{ABEE03BA-7BB7-4AD2-85F4-F74451A9ED42}" dt="2021-10-09T03:48:35.060" v="2446"/>
          <ac:picMkLst>
            <pc:docMk/>
            <pc:sldMk cId="787516067" sldId="343"/>
            <ac:picMk id="10242" creationId="{F6B2E404-7B66-4C4D-B4A0-FFFE844DFF1F}"/>
          </ac:picMkLst>
        </pc:picChg>
      </pc:sldChg>
      <pc:sldChg chg="addSp delSp modSp new mod modClrScheme chgLayout">
        <pc:chgData name="Nathan Clouse" userId="60190519-0423-46ec-ac65-f82d83ecfd9c" providerId="ADAL" clId="{ABEE03BA-7BB7-4AD2-85F4-F74451A9ED42}" dt="2021-09-06T04:56:07.934" v="2217" actId="313"/>
        <pc:sldMkLst>
          <pc:docMk/>
          <pc:sldMk cId="728173779" sldId="344"/>
        </pc:sldMkLst>
        <pc:spChg chg="del mod ord">
          <ac:chgData name="Nathan Clouse" userId="60190519-0423-46ec-ac65-f82d83ecfd9c" providerId="ADAL" clId="{ABEE03BA-7BB7-4AD2-85F4-F74451A9ED42}" dt="2021-09-06T04:50:29.212" v="1885" actId="700"/>
          <ac:spMkLst>
            <pc:docMk/>
            <pc:sldMk cId="728173779" sldId="344"/>
            <ac:spMk id="2" creationId="{9397EB92-A4F9-4CB6-8A91-0EBA869A5CAB}"/>
          </ac:spMkLst>
        </pc:spChg>
        <pc:spChg chg="add mod ord">
          <ac:chgData name="Nathan Clouse" userId="60190519-0423-46ec-ac65-f82d83ecfd9c" providerId="ADAL" clId="{ABEE03BA-7BB7-4AD2-85F4-F74451A9ED42}" dt="2021-09-06T04:50:56.913" v="1899" actId="20577"/>
          <ac:spMkLst>
            <pc:docMk/>
            <pc:sldMk cId="728173779" sldId="344"/>
            <ac:spMk id="3" creationId="{14B9ED44-9BEB-4174-B4EC-7A050A7E9403}"/>
          </ac:spMkLst>
        </pc:spChg>
        <pc:spChg chg="add mod ord">
          <ac:chgData name="Nathan Clouse" userId="60190519-0423-46ec-ac65-f82d83ecfd9c" providerId="ADAL" clId="{ABEE03BA-7BB7-4AD2-85F4-F74451A9ED42}" dt="2021-09-06T04:56:07.934" v="2217" actId="313"/>
          <ac:spMkLst>
            <pc:docMk/>
            <pc:sldMk cId="728173779" sldId="344"/>
            <ac:spMk id="4" creationId="{D5A11EF3-1C20-46FC-9C28-BE8912993BDB}"/>
          </ac:spMkLst>
        </pc:spChg>
      </pc:sldChg>
      <pc:sldChg chg="new del">
        <pc:chgData name="Nathan Clouse" userId="60190519-0423-46ec-ac65-f82d83ecfd9c" providerId="ADAL" clId="{ABEE03BA-7BB7-4AD2-85F4-F74451A9ED42}" dt="2021-09-06T04:48:24.232" v="1882" actId="2696"/>
        <pc:sldMkLst>
          <pc:docMk/>
          <pc:sldMk cId="2235811382" sldId="344"/>
        </pc:sldMkLst>
      </pc:sldChg>
      <pc:sldChg chg="addSp delSp modSp new mod modNotesTx">
        <pc:chgData name="Nathan Clouse" userId="60190519-0423-46ec-ac65-f82d83ecfd9c" providerId="ADAL" clId="{ABEE03BA-7BB7-4AD2-85F4-F74451A9ED42}" dt="2021-10-07T02:09:33.182" v="2387" actId="1076"/>
        <pc:sldMkLst>
          <pc:docMk/>
          <pc:sldMk cId="1947200909" sldId="345"/>
        </pc:sldMkLst>
        <pc:spChg chg="mod">
          <ac:chgData name="Nathan Clouse" userId="60190519-0423-46ec-ac65-f82d83ecfd9c" providerId="ADAL" clId="{ABEE03BA-7BB7-4AD2-85F4-F74451A9ED42}" dt="2021-09-06T04:56:59.226" v="2225" actId="20577"/>
          <ac:spMkLst>
            <pc:docMk/>
            <pc:sldMk cId="1947200909" sldId="345"/>
            <ac:spMk id="2" creationId="{A4BE4879-4948-4FD8-9B94-C9C388969E6B}"/>
          </ac:spMkLst>
        </pc:spChg>
        <pc:spChg chg="del mod">
          <ac:chgData name="Nathan Clouse" userId="60190519-0423-46ec-ac65-f82d83ecfd9c" providerId="ADAL" clId="{ABEE03BA-7BB7-4AD2-85F4-F74451A9ED42}" dt="2021-10-07T02:09:22.932" v="2384"/>
          <ac:spMkLst>
            <pc:docMk/>
            <pc:sldMk cId="1947200909" sldId="345"/>
            <ac:spMk id="3" creationId="{0A9CE5BF-03E4-4BB9-A11E-5CC3A52E9CB4}"/>
          </ac:spMkLst>
        </pc:spChg>
        <pc:picChg chg="add mod">
          <ac:chgData name="Nathan Clouse" userId="60190519-0423-46ec-ac65-f82d83ecfd9c" providerId="ADAL" clId="{ABEE03BA-7BB7-4AD2-85F4-F74451A9ED42}" dt="2021-10-07T02:09:33.182" v="2387" actId="1076"/>
          <ac:picMkLst>
            <pc:docMk/>
            <pc:sldMk cId="1947200909" sldId="345"/>
            <ac:picMk id="1026" creationId="{0219B566-376F-4EBC-BAF0-996A84C275A2}"/>
          </ac:picMkLst>
        </pc:picChg>
      </pc:sldChg>
      <pc:sldChg chg="add">
        <pc:chgData name="Nathan Clouse" userId="60190519-0423-46ec-ac65-f82d83ecfd9c" providerId="ADAL" clId="{ABEE03BA-7BB7-4AD2-85F4-F74451A9ED42}" dt="2021-10-03T03:34:34.296" v="2256"/>
        <pc:sldMkLst>
          <pc:docMk/>
          <pc:sldMk cId="1746630260" sldId="379"/>
        </pc:sldMkLst>
      </pc:sldChg>
      <pc:sldChg chg="add">
        <pc:chgData name="Nathan Clouse" userId="60190519-0423-46ec-ac65-f82d83ecfd9c" providerId="ADAL" clId="{ABEE03BA-7BB7-4AD2-85F4-F74451A9ED42}" dt="2021-10-03T03:34:34.296" v="2256"/>
        <pc:sldMkLst>
          <pc:docMk/>
          <pc:sldMk cId="3970317164" sldId="381"/>
        </pc:sldMkLst>
      </pc:sldChg>
      <pc:sldChg chg="add del ord">
        <pc:chgData name="Nathan Clouse" userId="60190519-0423-46ec-ac65-f82d83ecfd9c" providerId="ADAL" clId="{ABEE03BA-7BB7-4AD2-85F4-F74451A9ED42}" dt="2021-10-06T10:54:19.593" v="2380" actId="47"/>
        <pc:sldMkLst>
          <pc:docMk/>
          <pc:sldMk cId="1320019902" sldId="382"/>
        </pc:sldMkLst>
      </pc:sldChg>
      <pc:sldChg chg="add">
        <pc:chgData name="Nathan Clouse" userId="60190519-0423-46ec-ac65-f82d83ecfd9c" providerId="ADAL" clId="{ABEE03BA-7BB7-4AD2-85F4-F74451A9ED42}" dt="2021-10-03T03:34:34.296" v="2256"/>
        <pc:sldMkLst>
          <pc:docMk/>
          <pc:sldMk cId="2835677275" sldId="383"/>
        </pc:sldMkLst>
      </pc:sldChg>
      <pc:sldChg chg="add">
        <pc:chgData name="Nathan Clouse" userId="60190519-0423-46ec-ac65-f82d83ecfd9c" providerId="ADAL" clId="{ABEE03BA-7BB7-4AD2-85F4-F74451A9ED42}" dt="2021-10-03T03:25:43.622" v="2254"/>
        <pc:sldMkLst>
          <pc:docMk/>
          <pc:sldMk cId="2283437559" sldId="384"/>
        </pc:sldMkLst>
      </pc:sldChg>
      <pc:sldChg chg="add">
        <pc:chgData name="Nathan Clouse" userId="60190519-0423-46ec-ac65-f82d83ecfd9c" providerId="ADAL" clId="{ABEE03BA-7BB7-4AD2-85F4-F74451A9ED42}" dt="2021-10-09T17:33:48.815" v="2447"/>
        <pc:sldMkLst>
          <pc:docMk/>
          <pc:sldMk cId="595213499" sldId="398"/>
        </pc:sldMkLst>
      </pc:sldChg>
    </pc:docChg>
  </pc:docChgLst>
  <pc:docChgLst>
    <pc:chgData name="Nathan Clouse" userId="8cef2679-35de-4422-b8cb-c69155b58feb" providerId="ADAL" clId="{F022D4BF-AB98-4AB3-BB9D-2BDEDAC970C7}"/>
    <pc:docChg chg="undo custSel addSld modSld">
      <pc:chgData name="Nathan Clouse" userId="8cef2679-35de-4422-b8cb-c69155b58feb" providerId="ADAL" clId="{F022D4BF-AB98-4AB3-BB9D-2BDEDAC970C7}" dt="2021-10-14T13:24:07.074" v="94" actId="1038"/>
      <pc:docMkLst>
        <pc:docMk/>
      </pc:docMkLst>
      <pc:sldChg chg="addSp delSp modSp mod modAnim">
        <pc:chgData name="Nathan Clouse" userId="8cef2679-35de-4422-b8cb-c69155b58feb" providerId="ADAL" clId="{F022D4BF-AB98-4AB3-BB9D-2BDEDAC970C7}" dt="2021-10-14T13:20:19.736" v="6"/>
        <pc:sldMkLst>
          <pc:docMk/>
          <pc:sldMk cId="43409325" sldId="322"/>
        </pc:sldMkLst>
        <pc:spChg chg="add mod">
          <ac:chgData name="Nathan Clouse" userId="8cef2679-35de-4422-b8cb-c69155b58feb" providerId="ADAL" clId="{F022D4BF-AB98-4AB3-BB9D-2BDEDAC970C7}" dt="2021-10-14T13:19:53.416" v="1" actId="14100"/>
          <ac:spMkLst>
            <pc:docMk/>
            <pc:sldMk cId="43409325" sldId="322"/>
            <ac:spMk id="2" creationId="{05CEE0F1-BB3D-4BE0-A7D9-6CB7C87E0E12}"/>
          </ac:spMkLst>
        </pc:spChg>
        <pc:spChg chg="add del mod">
          <ac:chgData name="Nathan Clouse" userId="8cef2679-35de-4422-b8cb-c69155b58feb" providerId="ADAL" clId="{F022D4BF-AB98-4AB3-BB9D-2BDEDAC970C7}" dt="2021-10-14T13:20:19.736" v="6"/>
          <ac:spMkLst>
            <pc:docMk/>
            <pc:sldMk cId="43409325" sldId="322"/>
            <ac:spMk id="6" creationId="{6AC1896F-3F6D-4024-B328-62A0F13F0027}"/>
          </ac:spMkLst>
        </pc:spChg>
      </pc:sldChg>
      <pc:sldChg chg="addSp modSp mod modAnim">
        <pc:chgData name="Nathan Clouse" userId="8cef2679-35de-4422-b8cb-c69155b58feb" providerId="ADAL" clId="{F022D4BF-AB98-4AB3-BB9D-2BDEDAC970C7}" dt="2021-10-14T13:20:43.942" v="8" actId="1076"/>
        <pc:sldMkLst>
          <pc:docMk/>
          <pc:sldMk cId="2939387322" sldId="325"/>
        </pc:sldMkLst>
        <pc:spChg chg="add mod">
          <ac:chgData name="Nathan Clouse" userId="8cef2679-35de-4422-b8cb-c69155b58feb" providerId="ADAL" clId="{F022D4BF-AB98-4AB3-BB9D-2BDEDAC970C7}" dt="2021-10-14T13:20:43.942" v="8" actId="1076"/>
          <ac:spMkLst>
            <pc:docMk/>
            <pc:sldMk cId="2939387322" sldId="325"/>
            <ac:spMk id="4" creationId="{D5477816-E6E3-4670-8CAA-8A550FA7F045}"/>
          </ac:spMkLst>
        </pc:spChg>
      </pc:sldChg>
      <pc:sldChg chg="addSp delSp modSp add mod modTransition">
        <pc:chgData name="Nathan Clouse" userId="8cef2679-35de-4422-b8cb-c69155b58feb" providerId="ADAL" clId="{F022D4BF-AB98-4AB3-BB9D-2BDEDAC970C7}" dt="2021-10-14T13:23:20.819" v="55" actId="1038"/>
        <pc:sldMkLst>
          <pc:docMk/>
          <pc:sldMk cId="3707580700" sldId="399"/>
        </pc:sldMkLst>
        <pc:spChg chg="del">
          <ac:chgData name="Nathan Clouse" userId="8cef2679-35de-4422-b8cb-c69155b58feb" providerId="ADAL" clId="{F022D4BF-AB98-4AB3-BB9D-2BDEDAC970C7}" dt="2021-10-14T13:23:13.069" v="11" actId="478"/>
          <ac:spMkLst>
            <pc:docMk/>
            <pc:sldMk cId="3707580700" sldId="399"/>
            <ac:spMk id="2" creationId="{B81E8C9D-CE04-48C9-AD2F-936838378C66}"/>
          </ac:spMkLst>
        </pc:spChg>
        <pc:spChg chg="add mod">
          <ac:chgData name="Nathan Clouse" userId="8cef2679-35de-4422-b8cb-c69155b58feb" providerId="ADAL" clId="{F022D4BF-AB98-4AB3-BB9D-2BDEDAC970C7}" dt="2021-10-14T13:23:13.069" v="11" actId="478"/>
          <ac:spMkLst>
            <pc:docMk/>
            <pc:sldMk cId="3707580700" sldId="399"/>
            <ac:spMk id="4" creationId="{E7FA1603-B764-4C3C-9E50-6AB2D36A243B}"/>
          </ac:spMkLst>
        </pc:spChg>
        <pc:picChg chg="mod">
          <ac:chgData name="Nathan Clouse" userId="8cef2679-35de-4422-b8cb-c69155b58feb" providerId="ADAL" clId="{F022D4BF-AB98-4AB3-BB9D-2BDEDAC970C7}" dt="2021-10-14T13:23:20.819" v="55" actId="1038"/>
          <ac:picMkLst>
            <pc:docMk/>
            <pc:sldMk cId="3707580700" sldId="399"/>
            <ac:picMk id="8194" creationId="{759F6740-E22E-4676-8727-CE844C1E82D9}"/>
          </ac:picMkLst>
        </pc:picChg>
      </pc:sldChg>
      <pc:sldChg chg="addSp delSp modSp add mod modTransition">
        <pc:chgData name="Nathan Clouse" userId="8cef2679-35de-4422-b8cb-c69155b58feb" providerId="ADAL" clId="{F022D4BF-AB98-4AB3-BB9D-2BDEDAC970C7}" dt="2021-10-14T13:24:07.074" v="94" actId="1038"/>
        <pc:sldMkLst>
          <pc:docMk/>
          <pc:sldMk cId="3844034441" sldId="400"/>
        </pc:sldMkLst>
        <pc:spChg chg="del">
          <ac:chgData name="Nathan Clouse" userId="8cef2679-35de-4422-b8cb-c69155b58feb" providerId="ADAL" clId="{F022D4BF-AB98-4AB3-BB9D-2BDEDAC970C7}" dt="2021-10-14T13:23:49.076" v="57" actId="478"/>
          <ac:spMkLst>
            <pc:docMk/>
            <pc:sldMk cId="3844034441" sldId="400"/>
            <ac:spMk id="2" creationId="{6E35FF20-76B7-4064-BEE5-2B296A3D74B3}"/>
          </ac:spMkLst>
        </pc:spChg>
        <pc:spChg chg="add mod">
          <ac:chgData name="Nathan Clouse" userId="8cef2679-35de-4422-b8cb-c69155b58feb" providerId="ADAL" clId="{F022D4BF-AB98-4AB3-BB9D-2BDEDAC970C7}" dt="2021-10-14T13:23:49.076" v="57" actId="478"/>
          <ac:spMkLst>
            <pc:docMk/>
            <pc:sldMk cId="3844034441" sldId="400"/>
            <ac:spMk id="4" creationId="{32FB5910-7BD4-4C89-A7C7-119B3D105FE9}"/>
          </ac:spMkLst>
        </pc:spChg>
        <pc:picChg chg="mod">
          <ac:chgData name="Nathan Clouse" userId="8cef2679-35de-4422-b8cb-c69155b58feb" providerId="ADAL" clId="{F022D4BF-AB98-4AB3-BB9D-2BDEDAC970C7}" dt="2021-10-14T13:24:07.074" v="94" actId="1038"/>
          <ac:picMkLst>
            <pc:docMk/>
            <pc:sldMk cId="3844034441" sldId="400"/>
            <ac:picMk id="9218" creationId="{DB40F6A6-3651-4658-8F54-442B8F4D3A5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8380E-BB4F-44BF-A50F-342B73B48EDE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C2B76-D43D-456F-8773-E070F25F8013}" type="pres">
      <dgm:prSet presAssocID="{EA58380E-BB4F-44BF-A50F-342B73B48EDE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407C14B2-0F43-4D4E-8EB4-667326A9E7AF}" type="presOf" srcId="{EA58380E-BB4F-44BF-A50F-342B73B48EDE}" destId="{530C2B76-D43D-456F-8773-E070F25F801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58380E-BB4F-44BF-A50F-342B73B48EDE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E8DB39-2EA0-4A7C-B41F-249ED6BC3B01}">
      <dgm:prSet phldrT="[Text]" custT="1"/>
      <dgm:spPr/>
      <dgm:t>
        <a:bodyPr/>
        <a:lstStyle/>
        <a:p>
          <a:r>
            <a:rPr lang="en-US" sz="1300" dirty="0"/>
            <a:t>Sign up for LCS</a:t>
          </a:r>
        </a:p>
      </dgm:t>
    </dgm:pt>
    <dgm:pt modelId="{ED03C0F6-19B4-4E2B-BCE9-B041EF82B85A}" type="parTrans" cxnId="{6CD44B00-1D12-4CC3-A964-AC3FCB946B26}">
      <dgm:prSet/>
      <dgm:spPr/>
      <dgm:t>
        <a:bodyPr/>
        <a:lstStyle/>
        <a:p>
          <a:endParaRPr lang="en-US"/>
        </a:p>
      </dgm:t>
    </dgm:pt>
    <dgm:pt modelId="{65B8A7BD-D059-48C2-8F7D-12795C044F06}" type="sibTrans" cxnId="{6CD44B00-1D12-4CC3-A964-AC3FCB946B26}">
      <dgm:prSet/>
      <dgm:spPr/>
      <dgm:t>
        <a:bodyPr/>
        <a:lstStyle/>
        <a:p>
          <a:endParaRPr lang="en-US"/>
        </a:p>
      </dgm:t>
    </dgm:pt>
    <dgm:pt modelId="{92D456FC-28D3-4152-91D1-04FE677DA344}">
      <dgm:prSet phldrT="[Text]" custT="1"/>
      <dgm:spPr/>
      <dgm:t>
        <a:bodyPr/>
        <a:lstStyle/>
        <a:p>
          <a:r>
            <a:rPr lang="en-US" sz="1300" dirty="0"/>
            <a:t>Identify gaps</a:t>
          </a:r>
        </a:p>
      </dgm:t>
    </dgm:pt>
    <dgm:pt modelId="{08A4AD02-9DE8-4A10-99FD-95CC30B05254}" type="parTrans" cxnId="{8F18C0A2-E63A-4C80-B34B-025F1F98DA43}">
      <dgm:prSet/>
      <dgm:spPr/>
      <dgm:t>
        <a:bodyPr/>
        <a:lstStyle/>
        <a:p>
          <a:endParaRPr lang="en-US"/>
        </a:p>
      </dgm:t>
    </dgm:pt>
    <dgm:pt modelId="{20277EA5-C6A3-4F79-8283-291F41C41220}" type="sibTrans" cxnId="{8F18C0A2-E63A-4C80-B34B-025F1F98DA43}">
      <dgm:prSet/>
      <dgm:spPr/>
      <dgm:t>
        <a:bodyPr/>
        <a:lstStyle/>
        <a:p>
          <a:endParaRPr lang="en-US"/>
        </a:p>
      </dgm:t>
    </dgm:pt>
    <dgm:pt modelId="{97693DEC-015B-4899-913B-3E127666C34F}">
      <dgm:prSet phldrT="[Text]" custT="1"/>
      <dgm:spPr/>
      <dgm:t>
        <a:bodyPr/>
        <a:lstStyle/>
        <a:p>
          <a:r>
            <a:rPr lang="en-US" sz="1300" dirty="0"/>
            <a:t>Create project plan</a:t>
          </a:r>
        </a:p>
      </dgm:t>
    </dgm:pt>
    <dgm:pt modelId="{F3EA2EA7-861D-4A10-9181-B72265957403}" type="parTrans" cxnId="{1E417989-1A9E-4983-A00E-B0287A3227DF}">
      <dgm:prSet/>
      <dgm:spPr/>
      <dgm:t>
        <a:bodyPr/>
        <a:lstStyle/>
        <a:p>
          <a:endParaRPr lang="en-US"/>
        </a:p>
      </dgm:t>
    </dgm:pt>
    <dgm:pt modelId="{FC78EFA8-FFD0-4FDB-8FAA-B5C5C3675DBE}" type="sibTrans" cxnId="{1E417989-1A9E-4983-A00E-B0287A3227DF}">
      <dgm:prSet/>
      <dgm:spPr/>
      <dgm:t>
        <a:bodyPr/>
        <a:lstStyle/>
        <a:p>
          <a:endParaRPr lang="en-US"/>
        </a:p>
      </dgm:t>
    </dgm:pt>
    <dgm:pt modelId="{FD0A3E77-CBA6-4606-B026-F68D3CC8F300}">
      <dgm:prSet phldrT="[Text]" custT="1"/>
      <dgm:spPr/>
      <dgm:t>
        <a:bodyPr/>
        <a:lstStyle/>
        <a:p>
          <a:r>
            <a:rPr lang="en-US" sz="1300" dirty="0"/>
            <a:t>Select Upgrade methodology</a:t>
          </a:r>
          <a:r>
            <a:rPr lang="en-US" sz="1400" dirty="0"/>
            <a:t>	</a:t>
          </a:r>
        </a:p>
      </dgm:t>
    </dgm:pt>
    <dgm:pt modelId="{747B7B2D-8A42-4AED-A0E5-807A357C8AFA}" type="parTrans" cxnId="{0462ADAB-391E-48F1-B642-3F6F22CF40F7}">
      <dgm:prSet/>
      <dgm:spPr/>
      <dgm:t>
        <a:bodyPr/>
        <a:lstStyle/>
        <a:p>
          <a:endParaRPr lang="en-US"/>
        </a:p>
      </dgm:t>
    </dgm:pt>
    <dgm:pt modelId="{A73C2B77-B195-4F9F-863D-084257DDC7BB}" type="sibTrans" cxnId="{0462ADAB-391E-48F1-B642-3F6F22CF40F7}">
      <dgm:prSet/>
      <dgm:spPr/>
      <dgm:t>
        <a:bodyPr/>
        <a:lstStyle/>
        <a:p>
          <a:endParaRPr lang="en-US"/>
        </a:p>
      </dgm:t>
    </dgm:pt>
    <dgm:pt modelId="{EB463A23-762B-4045-AF57-76428174A5A4}">
      <dgm:prSet phldrT="[Text]" custT="1"/>
      <dgm:spPr/>
      <dgm:t>
        <a:bodyPr/>
        <a:lstStyle/>
        <a:p>
          <a:r>
            <a:rPr lang="en-US" sz="1300" dirty="0"/>
            <a:t>Run upgrade analysis	</a:t>
          </a:r>
        </a:p>
      </dgm:t>
    </dgm:pt>
    <dgm:pt modelId="{830A00A7-7AB0-4C00-A1EE-666056B48374}" type="parTrans" cxnId="{4216B807-2879-4F2F-ACFA-10799DD2EE25}">
      <dgm:prSet/>
      <dgm:spPr/>
      <dgm:t>
        <a:bodyPr/>
        <a:lstStyle/>
        <a:p>
          <a:endParaRPr lang="en-US"/>
        </a:p>
      </dgm:t>
    </dgm:pt>
    <dgm:pt modelId="{32B01CEF-D562-447D-B80B-CC8A250A3707}" type="sibTrans" cxnId="{4216B807-2879-4F2F-ACFA-10799DD2EE25}">
      <dgm:prSet/>
      <dgm:spPr/>
      <dgm:t>
        <a:bodyPr/>
        <a:lstStyle/>
        <a:p>
          <a:endParaRPr lang="en-US"/>
        </a:p>
      </dgm:t>
    </dgm:pt>
    <dgm:pt modelId="{B5A050D6-A018-4E11-B31C-34384BE2D3EE}">
      <dgm:prSet phldrT="[Text]" custT="1"/>
      <dgm:spPr/>
      <dgm:t>
        <a:bodyPr/>
        <a:lstStyle/>
        <a:p>
          <a:r>
            <a:rPr lang="en-US" sz="1300" dirty="0"/>
            <a:t>Run code upgrade tool	</a:t>
          </a:r>
        </a:p>
      </dgm:t>
    </dgm:pt>
    <dgm:pt modelId="{45288A25-B3BD-4626-AAAF-033CB7BB3467}" type="parTrans" cxnId="{FC76CD4B-81DD-4FF2-BE99-060689B870A6}">
      <dgm:prSet/>
      <dgm:spPr/>
      <dgm:t>
        <a:bodyPr/>
        <a:lstStyle/>
        <a:p>
          <a:endParaRPr lang="en-US"/>
        </a:p>
      </dgm:t>
    </dgm:pt>
    <dgm:pt modelId="{B1A2D977-DEE2-469F-A199-9ED78E0F9653}" type="sibTrans" cxnId="{FC76CD4B-81DD-4FF2-BE99-060689B870A6}">
      <dgm:prSet/>
      <dgm:spPr/>
      <dgm:t>
        <a:bodyPr/>
        <a:lstStyle/>
        <a:p>
          <a:endParaRPr lang="en-US"/>
        </a:p>
      </dgm:t>
    </dgm:pt>
    <dgm:pt modelId="{530C2B76-D43D-456F-8773-E070F25F8013}" type="pres">
      <dgm:prSet presAssocID="{EA58380E-BB4F-44BF-A50F-342B73B48ED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A491285-D3AD-48EF-B29D-072018852F1C}" type="pres">
      <dgm:prSet presAssocID="{97693DEC-015B-4899-913B-3E127666C34F}" presName="Accent6" presStyleCnt="0"/>
      <dgm:spPr/>
    </dgm:pt>
    <dgm:pt modelId="{F77894E4-525C-42D5-AFEA-D069CEE178CF}" type="pres">
      <dgm:prSet presAssocID="{97693DEC-015B-4899-913B-3E127666C34F}" presName="Accent" presStyleLbl="node1" presStyleIdx="0" presStyleCnt="6"/>
      <dgm:spPr/>
    </dgm:pt>
    <dgm:pt modelId="{5C4B4640-0FF6-40B2-B166-F5C4D753C6B4}" type="pres">
      <dgm:prSet presAssocID="{97693DEC-015B-4899-913B-3E127666C34F}" presName="ParentBackground6" presStyleCnt="0"/>
      <dgm:spPr/>
    </dgm:pt>
    <dgm:pt modelId="{05DEB0C0-1EA6-4047-8729-49FDEC30AA6B}" type="pres">
      <dgm:prSet presAssocID="{97693DEC-015B-4899-913B-3E127666C34F}" presName="ParentBackground" presStyleLbl="fgAcc1" presStyleIdx="0" presStyleCnt="6"/>
      <dgm:spPr/>
    </dgm:pt>
    <dgm:pt modelId="{5C4576DD-FB96-4100-A946-1EA2E8AEE8DB}" type="pres">
      <dgm:prSet presAssocID="{97693DEC-015B-4899-913B-3E127666C34F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69C43F7-F754-4FB3-968A-7AAF6165481B}" type="pres">
      <dgm:prSet presAssocID="{92D456FC-28D3-4152-91D1-04FE677DA344}" presName="Accent5" presStyleCnt="0"/>
      <dgm:spPr/>
    </dgm:pt>
    <dgm:pt modelId="{BAA3270B-90A9-43F5-BD23-0DC2D8681566}" type="pres">
      <dgm:prSet presAssocID="{92D456FC-28D3-4152-91D1-04FE677DA344}" presName="Accent" presStyleLbl="node1" presStyleIdx="1" presStyleCnt="6"/>
      <dgm:spPr/>
    </dgm:pt>
    <dgm:pt modelId="{B0E0A520-A6EB-4017-A7E1-A70FAF91E02F}" type="pres">
      <dgm:prSet presAssocID="{92D456FC-28D3-4152-91D1-04FE677DA344}" presName="ParentBackground5" presStyleCnt="0"/>
      <dgm:spPr/>
    </dgm:pt>
    <dgm:pt modelId="{A39EB26B-A45C-4B6F-A968-8058D81FA984}" type="pres">
      <dgm:prSet presAssocID="{92D456FC-28D3-4152-91D1-04FE677DA344}" presName="ParentBackground" presStyleLbl="fgAcc1" presStyleIdx="1" presStyleCnt="6"/>
      <dgm:spPr/>
    </dgm:pt>
    <dgm:pt modelId="{036BE423-BB6D-4E46-81AC-1A8253E487C3}" type="pres">
      <dgm:prSet presAssocID="{92D456FC-28D3-4152-91D1-04FE677DA34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59C75EE-8101-4220-AF72-173C125D5A1E}" type="pres">
      <dgm:prSet presAssocID="{B5A050D6-A018-4E11-B31C-34384BE2D3EE}" presName="Accent4" presStyleCnt="0"/>
      <dgm:spPr/>
    </dgm:pt>
    <dgm:pt modelId="{ED41E0D7-4ABE-4C40-97D4-AE21826C3D7B}" type="pres">
      <dgm:prSet presAssocID="{B5A050D6-A018-4E11-B31C-34384BE2D3EE}" presName="Accent" presStyleLbl="node1" presStyleIdx="2" presStyleCnt="6"/>
      <dgm:spPr/>
    </dgm:pt>
    <dgm:pt modelId="{030E02B3-672D-49E2-AD87-BDCE422A5553}" type="pres">
      <dgm:prSet presAssocID="{B5A050D6-A018-4E11-B31C-34384BE2D3EE}" presName="ParentBackground4" presStyleCnt="0"/>
      <dgm:spPr/>
    </dgm:pt>
    <dgm:pt modelId="{0786D1AD-4A10-4866-9FDC-0CC742A4407C}" type="pres">
      <dgm:prSet presAssocID="{B5A050D6-A018-4E11-B31C-34384BE2D3EE}" presName="ParentBackground" presStyleLbl="fgAcc1" presStyleIdx="2" presStyleCnt="6"/>
      <dgm:spPr/>
    </dgm:pt>
    <dgm:pt modelId="{49106236-0C51-4F32-870E-A78430F8FD63}" type="pres">
      <dgm:prSet presAssocID="{B5A050D6-A018-4E11-B31C-34384BE2D3EE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2431787-5C0C-4359-B031-8599754580CF}" type="pres">
      <dgm:prSet presAssocID="{EB463A23-762B-4045-AF57-76428174A5A4}" presName="Accent3" presStyleCnt="0"/>
      <dgm:spPr/>
    </dgm:pt>
    <dgm:pt modelId="{E182FF81-0A99-426A-A534-69A73A2AB601}" type="pres">
      <dgm:prSet presAssocID="{EB463A23-762B-4045-AF57-76428174A5A4}" presName="Accent" presStyleLbl="node1" presStyleIdx="3" presStyleCnt="6"/>
      <dgm:spPr/>
    </dgm:pt>
    <dgm:pt modelId="{2D4A5E16-7587-49E8-8FCD-21A5DFD8A465}" type="pres">
      <dgm:prSet presAssocID="{EB463A23-762B-4045-AF57-76428174A5A4}" presName="ParentBackground3" presStyleCnt="0"/>
      <dgm:spPr/>
    </dgm:pt>
    <dgm:pt modelId="{18B83510-AB01-4DFC-88BB-7CE2918C52D1}" type="pres">
      <dgm:prSet presAssocID="{EB463A23-762B-4045-AF57-76428174A5A4}" presName="ParentBackground" presStyleLbl="fgAcc1" presStyleIdx="3" presStyleCnt="6"/>
      <dgm:spPr/>
    </dgm:pt>
    <dgm:pt modelId="{44C6F7D6-81E1-40CD-AABD-B665DB4BF737}" type="pres">
      <dgm:prSet presAssocID="{EB463A23-762B-4045-AF57-76428174A5A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60B7AC2-1B4D-4C3D-A613-94D450629974}" type="pres">
      <dgm:prSet presAssocID="{FD0A3E77-CBA6-4606-B026-F68D3CC8F300}" presName="Accent2" presStyleCnt="0"/>
      <dgm:spPr/>
    </dgm:pt>
    <dgm:pt modelId="{CE05E288-7BE3-4880-A2C8-83EC1BDF6835}" type="pres">
      <dgm:prSet presAssocID="{FD0A3E77-CBA6-4606-B026-F68D3CC8F300}" presName="Accent" presStyleLbl="node1" presStyleIdx="4" presStyleCnt="6"/>
      <dgm:spPr/>
    </dgm:pt>
    <dgm:pt modelId="{460A6879-AC91-4C5C-8AB2-8293D9D5B071}" type="pres">
      <dgm:prSet presAssocID="{FD0A3E77-CBA6-4606-B026-F68D3CC8F300}" presName="ParentBackground2" presStyleCnt="0"/>
      <dgm:spPr/>
    </dgm:pt>
    <dgm:pt modelId="{7D7996D5-8048-4112-98CA-E674207302BD}" type="pres">
      <dgm:prSet presAssocID="{FD0A3E77-CBA6-4606-B026-F68D3CC8F300}" presName="ParentBackground" presStyleLbl="fgAcc1" presStyleIdx="4" presStyleCnt="6"/>
      <dgm:spPr/>
    </dgm:pt>
    <dgm:pt modelId="{F30B6CB9-EC55-4B1C-94F9-75AE9302BCA2}" type="pres">
      <dgm:prSet presAssocID="{FD0A3E77-CBA6-4606-B026-F68D3CC8F30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1F4A27A-1CA2-4741-BAA9-5F3E7D77B832}" type="pres">
      <dgm:prSet presAssocID="{1BE8DB39-2EA0-4A7C-B41F-249ED6BC3B01}" presName="Accent1" presStyleCnt="0"/>
      <dgm:spPr/>
    </dgm:pt>
    <dgm:pt modelId="{98098322-7FB9-45BA-9D91-532EDF8D2317}" type="pres">
      <dgm:prSet presAssocID="{1BE8DB39-2EA0-4A7C-B41F-249ED6BC3B01}" presName="Accent" presStyleLbl="node1" presStyleIdx="5" presStyleCnt="6"/>
      <dgm:spPr/>
    </dgm:pt>
    <dgm:pt modelId="{BFFF88B1-91D4-4ED3-8AE4-D4684AF0524A}" type="pres">
      <dgm:prSet presAssocID="{1BE8DB39-2EA0-4A7C-B41F-249ED6BC3B01}" presName="ParentBackground1" presStyleCnt="0"/>
      <dgm:spPr/>
    </dgm:pt>
    <dgm:pt modelId="{F4F08C62-E01F-48C2-A6DE-9F178C503643}" type="pres">
      <dgm:prSet presAssocID="{1BE8DB39-2EA0-4A7C-B41F-249ED6BC3B01}" presName="ParentBackground" presStyleLbl="fgAcc1" presStyleIdx="5" presStyleCnt="6"/>
      <dgm:spPr/>
    </dgm:pt>
    <dgm:pt modelId="{569B4946-04EB-42DA-AB13-7AF5E79DF3D6}" type="pres">
      <dgm:prSet presAssocID="{1BE8DB39-2EA0-4A7C-B41F-249ED6BC3B0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CD44B00-1D12-4CC3-A964-AC3FCB946B26}" srcId="{EA58380E-BB4F-44BF-A50F-342B73B48EDE}" destId="{1BE8DB39-2EA0-4A7C-B41F-249ED6BC3B01}" srcOrd="0" destOrd="0" parTransId="{ED03C0F6-19B4-4E2B-BCE9-B041EF82B85A}" sibTransId="{65B8A7BD-D059-48C2-8F7D-12795C044F06}"/>
    <dgm:cxn modelId="{4216B807-2879-4F2F-ACFA-10799DD2EE25}" srcId="{EA58380E-BB4F-44BF-A50F-342B73B48EDE}" destId="{EB463A23-762B-4045-AF57-76428174A5A4}" srcOrd="2" destOrd="0" parTransId="{830A00A7-7AB0-4C00-A1EE-666056B48374}" sibTransId="{32B01CEF-D562-447D-B80B-CC8A250A3707}"/>
    <dgm:cxn modelId="{0B269F1C-5504-4939-A948-0F97FD03BD7E}" type="presOf" srcId="{B5A050D6-A018-4E11-B31C-34384BE2D3EE}" destId="{0786D1AD-4A10-4866-9FDC-0CC742A4407C}" srcOrd="0" destOrd="0" presId="urn:microsoft.com/office/officeart/2011/layout/CircleProcess"/>
    <dgm:cxn modelId="{6B0BBF2B-051A-4132-994F-A513CB266164}" type="presOf" srcId="{EB463A23-762B-4045-AF57-76428174A5A4}" destId="{18B83510-AB01-4DFC-88BB-7CE2918C52D1}" srcOrd="0" destOrd="0" presId="urn:microsoft.com/office/officeart/2011/layout/CircleProcess"/>
    <dgm:cxn modelId="{1E694042-957B-4B06-B1F6-0E599CFCE9BC}" type="presOf" srcId="{97693DEC-015B-4899-913B-3E127666C34F}" destId="{5C4576DD-FB96-4100-A946-1EA2E8AEE8DB}" srcOrd="1" destOrd="0" presId="urn:microsoft.com/office/officeart/2011/layout/CircleProcess"/>
    <dgm:cxn modelId="{F0AFAA4B-EE9C-4B30-ACEF-7D22FF3C7E1A}" type="presOf" srcId="{92D456FC-28D3-4152-91D1-04FE677DA344}" destId="{036BE423-BB6D-4E46-81AC-1A8253E487C3}" srcOrd="1" destOrd="0" presId="urn:microsoft.com/office/officeart/2011/layout/CircleProcess"/>
    <dgm:cxn modelId="{FC76CD4B-81DD-4FF2-BE99-060689B870A6}" srcId="{EA58380E-BB4F-44BF-A50F-342B73B48EDE}" destId="{B5A050D6-A018-4E11-B31C-34384BE2D3EE}" srcOrd="3" destOrd="0" parTransId="{45288A25-B3BD-4626-AAAF-033CB7BB3467}" sibTransId="{B1A2D977-DEE2-469F-A199-9ED78E0F9653}"/>
    <dgm:cxn modelId="{9D211751-0804-4EA2-B253-562FEFC44629}" type="presOf" srcId="{1BE8DB39-2EA0-4A7C-B41F-249ED6BC3B01}" destId="{F4F08C62-E01F-48C2-A6DE-9F178C503643}" srcOrd="0" destOrd="0" presId="urn:microsoft.com/office/officeart/2011/layout/CircleProcess"/>
    <dgm:cxn modelId="{C4A2F879-D53F-45E4-B594-85C21D1ECF8B}" type="presOf" srcId="{97693DEC-015B-4899-913B-3E127666C34F}" destId="{05DEB0C0-1EA6-4047-8729-49FDEC30AA6B}" srcOrd="0" destOrd="0" presId="urn:microsoft.com/office/officeart/2011/layout/CircleProcess"/>
    <dgm:cxn modelId="{F17A8683-DCCA-412F-B080-B7EA4B593530}" type="presOf" srcId="{EB463A23-762B-4045-AF57-76428174A5A4}" destId="{44C6F7D6-81E1-40CD-AABD-B665DB4BF737}" srcOrd="1" destOrd="0" presId="urn:microsoft.com/office/officeart/2011/layout/CircleProcess"/>
    <dgm:cxn modelId="{1E417989-1A9E-4983-A00E-B0287A3227DF}" srcId="{EA58380E-BB4F-44BF-A50F-342B73B48EDE}" destId="{97693DEC-015B-4899-913B-3E127666C34F}" srcOrd="5" destOrd="0" parTransId="{F3EA2EA7-861D-4A10-9181-B72265957403}" sibTransId="{FC78EFA8-FFD0-4FDB-8FAA-B5C5C3675DBE}"/>
    <dgm:cxn modelId="{8F18C0A2-E63A-4C80-B34B-025F1F98DA43}" srcId="{EA58380E-BB4F-44BF-A50F-342B73B48EDE}" destId="{92D456FC-28D3-4152-91D1-04FE677DA344}" srcOrd="4" destOrd="0" parTransId="{08A4AD02-9DE8-4A10-99FD-95CC30B05254}" sibTransId="{20277EA5-C6A3-4F79-8283-291F41C41220}"/>
    <dgm:cxn modelId="{0462ADAB-391E-48F1-B642-3F6F22CF40F7}" srcId="{EA58380E-BB4F-44BF-A50F-342B73B48EDE}" destId="{FD0A3E77-CBA6-4606-B026-F68D3CC8F300}" srcOrd="1" destOrd="0" parTransId="{747B7B2D-8A42-4AED-A0E5-807A357C8AFA}" sibTransId="{A73C2B77-B195-4F9F-863D-084257DDC7BB}"/>
    <dgm:cxn modelId="{407C14B2-0F43-4D4E-8EB4-667326A9E7AF}" type="presOf" srcId="{EA58380E-BB4F-44BF-A50F-342B73B48EDE}" destId="{530C2B76-D43D-456F-8773-E070F25F8013}" srcOrd="0" destOrd="0" presId="urn:microsoft.com/office/officeart/2011/layout/CircleProcess"/>
    <dgm:cxn modelId="{2A269EC0-8D49-4127-A73E-5CEE20955561}" type="presOf" srcId="{1BE8DB39-2EA0-4A7C-B41F-249ED6BC3B01}" destId="{569B4946-04EB-42DA-AB13-7AF5E79DF3D6}" srcOrd="1" destOrd="0" presId="urn:microsoft.com/office/officeart/2011/layout/CircleProcess"/>
    <dgm:cxn modelId="{AFB5FEC1-5D2F-4628-8AF1-F8CE4B0E93DA}" type="presOf" srcId="{FD0A3E77-CBA6-4606-B026-F68D3CC8F300}" destId="{7D7996D5-8048-4112-98CA-E674207302BD}" srcOrd="0" destOrd="0" presId="urn:microsoft.com/office/officeart/2011/layout/CircleProcess"/>
    <dgm:cxn modelId="{11023FCE-44EB-418C-A2AA-6C64D7F13754}" type="presOf" srcId="{B5A050D6-A018-4E11-B31C-34384BE2D3EE}" destId="{49106236-0C51-4F32-870E-A78430F8FD63}" srcOrd="1" destOrd="0" presId="urn:microsoft.com/office/officeart/2011/layout/CircleProcess"/>
    <dgm:cxn modelId="{A5BDCFD3-037D-4587-8A5D-EACF6A759319}" type="presOf" srcId="{FD0A3E77-CBA6-4606-B026-F68D3CC8F300}" destId="{F30B6CB9-EC55-4B1C-94F9-75AE9302BCA2}" srcOrd="1" destOrd="0" presId="urn:microsoft.com/office/officeart/2011/layout/CircleProcess"/>
    <dgm:cxn modelId="{B689D6E4-01E3-4D35-BE86-F0AA1EE68650}" type="presOf" srcId="{92D456FC-28D3-4152-91D1-04FE677DA344}" destId="{A39EB26B-A45C-4B6F-A968-8058D81FA984}" srcOrd="0" destOrd="0" presId="urn:microsoft.com/office/officeart/2011/layout/CircleProcess"/>
    <dgm:cxn modelId="{E1C3B624-95E1-438D-9EE0-9E6953560181}" type="presParOf" srcId="{530C2B76-D43D-456F-8773-E070F25F8013}" destId="{6A491285-D3AD-48EF-B29D-072018852F1C}" srcOrd="0" destOrd="0" presId="urn:microsoft.com/office/officeart/2011/layout/CircleProcess"/>
    <dgm:cxn modelId="{6545F109-2346-452C-8E79-1373F76F4737}" type="presParOf" srcId="{6A491285-D3AD-48EF-B29D-072018852F1C}" destId="{F77894E4-525C-42D5-AFEA-D069CEE178CF}" srcOrd="0" destOrd="0" presId="urn:microsoft.com/office/officeart/2011/layout/CircleProcess"/>
    <dgm:cxn modelId="{74AB8BBD-16F2-40E5-80EF-9359896083EA}" type="presParOf" srcId="{530C2B76-D43D-456F-8773-E070F25F8013}" destId="{5C4B4640-0FF6-40B2-B166-F5C4D753C6B4}" srcOrd="1" destOrd="0" presId="urn:microsoft.com/office/officeart/2011/layout/CircleProcess"/>
    <dgm:cxn modelId="{CD5E930B-6B88-4460-B710-E37D3A2B805F}" type="presParOf" srcId="{5C4B4640-0FF6-40B2-B166-F5C4D753C6B4}" destId="{05DEB0C0-1EA6-4047-8729-49FDEC30AA6B}" srcOrd="0" destOrd="0" presId="urn:microsoft.com/office/officeart/2011/layout/CircleProcess"/>
    <dgm:cxn modelId="{5FED2D76-6E22-49F2-AF40-CC00B22A5FCE}" type="presParOf" srcId="{530C2B76-D43D-456F-8773-E070F25F8013}" destId="{5C4576DD-FB96-4100-A946-1EA2E8AEE8DB}" srcOrd="2" destOrd="0" presId="urn:microsoft.com/office/officeart/2011/layout/CircleProcess"/>
    <dgm:cxn modelId="{67E373EA-0D52-4AD6-A81D-0D7F6FBFF364}" type="presParOf" srcId="{530C2B76-D43D-456F-8773-E070F25F8013}" destId="{E69C43F7-F754-4FB3-968A-7AAF6165481B}" srcOrd="3" destOrd="0" presId="urn:microsoft.com/office/officeart/2011/layout/CircleProcess"/>
    <dgm:cxn modelId="{66A70C16-ECE6-4008-8E69-473A441724CC}" type="presParOf" srcId="{E69C43F7-F754-4FB3-968A-7AAF6165481B}" destId="{BAA3270B-90A9-43F5-BD23-0DC2D8681566}" srcOrd="0" destOrd="0" presId="urn:microsoft.com/office/officeart/2011/layout/CircleProcess"/>
    <dgm:cxn modelId="{9ABA865F-50F2-486A-9FD4-0C36037C5AF3}" type="presParOf" srcId="{530C2B76-D43D-456F-8773-E070F25F8013}" destId="{B0E0A520-A6EB-4017-A7E1-A70FAF91E02F}" srcOrd="4" destOrd="0" presId="urn:microsoft.com/office/officeart/2011/layout/CircleProcess"/>
    <dgm:cxn modelId="{7B56CFE0-68AF-4C38-AB6E-59FC83F18355}" type="presParOf" srcId="{B0E0A520-A6EB-4017-A7E1-A70FAF91E02F}" destId="{A39EB26B-A45C-4B6F-A968-8058D81FA984}" srcOrd="0" destOrd="0" presId="urn:microsoft.com/office/officeart/2011/layout/CircleProcess"/>
    <dgm:cxn modelId="{3E88ECE0-B11F-405C-BD80-3190784DD9CB}" type="presParOf" srcId="{530C2B76-D43D-456F-8773-E070F25F8013}" destId="{036BE423-BB6D-4E46-81AC-1A8253E487C3}" srcOrd="5" destOrd="0" presId="urn:microsoft.com/office/officeart/2011/layout/CircleProcess"/>
    <dgm:cxn modelId="{A3CB756B-996C-4716-95E6-F58D82839AE4}" type="presParOf" srcId="{530C2B76-D43D-456F-8773-E070F25F8013}" destId="{A59C75EE-8101-4220-AF72-173C125D5A1E}" srcOrd="6" destOrd="0" presId="urn:microsoft.com/office/officeart/2011/layout/CircleProcess"/>
    <dgm:cxn modelId="{98680A33-0D04-456A-8461-DF356C30268B}" type="presParOf" srcId="{A59C75EE-8101-4220-AF72-173C125D5A1E}" destId="{ED41E0D7-4ABE-4C40-97D4-AE21826C3D7B}" srcOrd="0" destOrd="0" presId="urn:microsoft.com/office/officeart/2011/layout/CircleProcess"/>
    <dgm:cxn modelId="{51FAB49C-D3AF-4089-B263-516DFF5938F1}" type="presParOf" srcId="{530C2B76-D43D-456F-8773-E070F25F8013}" destId="{030E02B3-672D-49E2-AD87-BDCE422A5553}" srcOrd="7" destOrd="0" presId="urn:microsoft.com/office/officeart/2011/layout/CircleProcess"/>
    <dgm:cxn modelId="{44382432-4C13-4D8B-A6F1-6D981368970D}" type="presParOf" srcId="{030E02B3-672D-49E2-AD87-BDCE422A5553}" destId="{0786D1AD-4A10-4866-9FDC-0CC742A4407C}" srcOrd="0" destOrd="0" presId="urn:microsoft.com/office/officeart/2011/layout/CircleProcess"/>
    <dgm:cxn modelId="{74025D54-6CEF-4633-A41A-5F58B17AF85C}" type="presParOf" srcId="{530C2B76-D43D-456F-8773-E070F25F8013}" destId="{49106236-0C51-4F32-870E-A78430F8FD63}" srcOrd="8" destOrd="0" presId="urn:microsoft.com/office/officeart/2011/layout/CircleProcess"/>
    <dgm:cxn modelId="{350DABC5-F453-4E03-B80C-45A0BA75467C}" type="presParOf" srcId="{530C2B76-D43D-456F-8773-E070F25F8013}" destId="{42431787-5C0C-4359-B031-8599754580CF}" srcOrd="9" destOrd="0" presId="urn:microsoft.com/office/officeart/2011/layout/CircleProcess"/>
    <dgm:cxn modelId="{D09A84DB-494F-40C8-B422-68B3CF31926F}" type="presParOf" srcId="{42431787-5C0C-4359-B031-8599754580CF}" destId="{E182FF81-0A99-426A-A534-69A73A2AB601}" srcOrd="0" destOrd="0" presId="urn:microsoft.com/office/officeart/2011/layout/CircleProcess"/>
    <dgm:cxn modelId="{DFBFB3BD-3D39-4934-9D46-CFCA52B60A5C}" type="presParOf" srcId="{530C2B76-D43D-456F-8773-E070F25F8013}" destId="{2D4A5E16-7587-49E8-8FCD-21A5DFD8A465}" srcOrd="10" destOrd="0" presId="urn:microsoft.com/office/officeart/2011/layout/CircleProcess"/>
    <dgm:cxn modelId="{3A3A36A6-8DA3-466D-9427-3656FE0B9259}" type="presParOf" srcId="{2D4A5E16-7587-49E8-8FCD-21A5DFD8A465}" destId="{18B83510-AB01-4DFC-88BB-7CE2918C52D1}" srcOrd="0" destOrd="0" presId="urn:microsoft.com/office/officeart/2011/layout/CircleProcess"/>
    <dgm:cxn modelId="{FE742739-14B7-4841-8945-1C1E50CF8B92}" type="presParOf" srcId="{530C2B76-D43D-456F-8773-E070F25F8013}" destId="{44C6F7D6-81E1-40CD-AABD-B665DB4BF737}" srcOrd="11" destOrd="0" presId="urn:microsoft.com/office/officeart/2011/layout/CircleProcess"/>
    <dgm:cxn modelId="{5A7E2A0C-CD84-49DC-A505-831C8D4C1359}" type="presParOf" srcId="{530C2B76-D43D-456F-8773-E070F25F8013}" destId="{960B7AC2-1B4D-4C3D-A613-94D450629974}" srcOrd="12" destOrd="0" presId="urn:microsoft.com/office/officeart/2011/layout/CircleProcess"/>
    <dgm:cxn modelId="{3E69EBAD-3D42-498B-AC91-534A7B85143C}" type="presParOf" srcId="{960B7AC2-1B4D-4C3D-A613-94D450629974}" destId="{CE05E288-7BE3-4880-A2C8-83EC1BDF6835}" srcOrd="0" destOrd="0" presId="urn:microsoft.com/office/officeart/2011/layout/CircleProcess"/>
    <dgm:cxn modelId="{25C32173-009F-4E04-B910-F7FB1435643E}" type="presParOf" srcId="{530C2B76-D43D-456F-8773-E070F25F8013}" destId="{460A6879-AC91-4C5C-8AB2-8293D9D5B071}" srcOrd="13" destOrd="0" presId="urn:microsoft.com/office/officeart/2011/layout/CircleProcess"/>
    <dgm:cxn modelId="{00D4C6CD-4BEA-4AE3-888C-65677E99E3F0}" type="presParOf" srcId="{460A6879-AC91-4C5C-8AB2-8293D9D5B071}" destId="{7D7996D5-8048-4112-98CA-E674207302BD}" srcOrd="0" destOrd="0" presId="urn:microsoft.com/office/officeart/2011/layout/CircleProcess"/>
    <dgm:cxn modelId="{6FA287A8-7434-4E29-A061-E2E7DBEC8A27}" type="presParOf" srcId="{530C2B76-D43D-456F-8773-E070F25F8013}" destId="{F30B6CB9-EC55-4B1C-94F9-75AE9302BCA2}" srcOrd="14" destOrd="0" presId="urn:microsoft.com/office/officeart/2011/layout/CircleProcess"/>
    <dgm:cxn modelId="{866EB716-BB0C-4261-8A94-1C13DE28793B}" type="presParOf" srcId="{530C2B76-D43D-456F-8773-E070F25F8013}" destId="{C1F4A27A-1CA2-4741-BAA9-5F3E7D77B832}" srcOrd="15" destOrd="0" presId="urn:microsoft.com/office/officeart/2011/layout/CircleProcess"/>
    <dgm:cxn modelId="{37DD6992-43B8-43FE-82EE-B9DC3B19BC89}" type="presParOf" srcId="{C1F4A27A-1CA2-4741-BAA9-5F3E7D77B832}" destId="{98098322-7FB9-45BA-9D91-532EDF8D2317}" srcOrd="0" destOrd="0" presId="urn:microsoft.com/office/officeart/2011/layout/CircleProcess"/>
    <dgm:cxn modelId="{117B942A-74A3-4305-B172-CB96278F96A5}" type="presParOf" srcId="{530C2B76-D43D-456F-8773-E070F25F8013}" destId="{BFFF88B1-91D4-4ED3-8AE4-D4684AF0524A}" srcOrd="16" destOrd="0" presId="urn:microsoft.com/office/officeart/2011/layout/CircleProcess"/>
    <dgm:cxn modelId="{11026835-CAFE-49E9-8D31-DEC41E18E5C8}" type="presParOf" srcId="{BFFF88B1-91D4-4ED3-8AE4-D4684AF0524A}" destId="{F4F08C62-E01F-48C2-A6DE-9F178C503643}" srcOrd="0" destOrd="0" presId="urn:microsoft.com/office/officeart/2011/layout/CircleProcess"/>
    <dgm:cxn modelId="{A5B293A6-4AED-4079-9A2F-EFAD909C8E0D}" type="presParOf" srcId="{530C2B76-D43D-456F-8773-E070F25F8013}" destId="{569B4946-04EB-42DA-AB13-7AF5E79DF3D6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58380E-BB4F-44BF-A50F-342B73B48EDE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C2B76-D43D-456F-8773-E070F25F8013}" type="pres">
      <dgm:prSet presAssocID="{EA58380E-BB4F-44BF-A50F-342B73B48EDE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407C14B2-0F43-4D4E-8EB4-667326A9E7AF}" type="presOf" srcId="{EA58380E-BB4F-44BF-A50F-342B73B48EDE}" destId="{530C2B76-D43D-456F-8773-E070F25F801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894E4-525C-42D5-AFEA-D069CEE178CF}">
      <dsp:nvSpPr>
        <dsp:cNvPr id="0" name=""/>
        <dsp:cNvSpPr/>
      </dsp:nvSpPr>
      <dsp:spPr>
        <a:xfrm>
          <a:off x="5816427" y="1534801"/>
          <a:ext cx="1072199" cy="1071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EB0C0-1EA6-4047-8729-49FDEC30AA6B}">
      <dsp:nvSpPr>
        <dsp:cNvPr id="0" name=""/>
        <dsp:cNvSpPr/>
      </dsp:nvSpPr>
      <dsp:spPr>
        <a:xfrm>
          <a:off x="5852531" y="1570540"/>
          <a:ext cx="1000673" cy="100051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project plan</a:t>
          </a:r>
        </a:p>
      </dsp:txBody>
      <dsp:txXfrm>
        <a:off x="5995581" y="1713498"/>
        <a:ext cx="714572" cy="714600"/>
      </dsp:txXfrm>
    </dsp:sp>
    <dsp:sp modelId="{BAA3270B-90A9-43F5-BD23-0DC2D8681566}">
      <dsp:nvSpPr>
        <dsp:cNvPr id="0" name=""/>
        <dsp:cNvSpPr/>
      </dsp:nvSpPr>
      <dsp:spPr>
        <a:xfrm rot="2700000">
          <a:off x="4708882" y="1534680"/>
          <a:ext cx="1072048" cy="107204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EB26B-A45C-4B6F-A968-8058D81FA984}">
      <dsp:nvSpPr>
        <dsp:cNvPr id="0" name=""/>
        <dsp:cNvSpPr/>
      </dsp:nvSpPr>
      <dsp:spPr>
        <a:xfrm>
          <a:off x="4744909" y="1570540"/>
          <a:ext cx="1000673" cy="100051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gaps</a:t>
          </a:r>
        </a:p>
      </dsp:txBody>
      <dsp:txXfrm>
        <a:off x="4887960" y="1713498"/>
        <a:ext cx="714572" cy="714600"/>
      </dsp:txXfrm>
    </dsp:sp>
    <dsp:sp modelId="{ED41E0D7-4ABE-4C40-97D4-AE21826C3D7B}">
      <dsp:nvSpPr>
        <dsp:cNvPr id="0" name=""/>
        <dsp:cNvSpPr/>
      </dsp:nvSpPr>
      <dsp:spPr>
        <a:xfrm rot="2700000">
          <a:off x="3601260" y="1534680"/>
          <a:ext cx="1072048" cy="107204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6D1AD-4A10-4866-9FDC-0CC742A4407C}">
      <dsp:nvSpPr>
        <dsp:cNvPr id="0" name=""/>
        <dsp:cNvSpPr/>
      </dsp:nvSpPr>
      <dsp:spPr>
        <a:xfrm>
          <a:off x="3637288" y="1570540"/>
          <a:ext cx="1000673" cy="100051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Run code upgrade tool	</a:t>
          </a:r>
        </a:p>
      </dsp:txBody>
      <dsp:txXfrm>
        <a:off x="3780339" y="1713498"/>
        <a:ext cx="714572" cy="714600"/>
      </dsp:txXfrm>
    </dsp:sp>
    <dsp:sp modelId="{E182FF81-0A99-426A-A534-69A73A2AB601}">
      <dsp:nvSpPr>
        <dsp:cNvPr id="0" name=""/>
        <dsp:cNvSpPr/>
      </dsp:nvSpPr>
      <dsp:spPr>
        <a:xfrm rot="2700000">
          <a:off x="2493639" y="1534680"/>
          <a:ext cx="1072048" cy="107204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83510-AB01-4DFC-88BB-7CE2918C52D1}">
      <dsp:nvSpPr>
        <dsp:cNvPr id="0" name=""/>
        <dsp:cNvSpPr/>
      </dsp:nvSpPr>
      <dsp:spPr>
        <a:xfrm>
          <a:off x="2529667" y="1570540"/>
          <a:ext cx="1000673" cy="100051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Run upgrade analysis	</a:t>
          </a:r>
        </a:p>
      </dsp:txBody>
      <dsp:txXfrm>
        <a:off x="2672036" y="1713498"/>
        <a:ext cx="714572" cy="714600"/>
      </dsp:txXfrm>
    </dsp:sp>
    <dsp:sp modelId="{CE05E288-7BE3-4880-A2C8-83EC1BDF6835}">
      <dsp:nvSpPr>
        <dsp:cNvPr id="0" name=""/>
        <dsp:cNvSpPr/>
      </dsp:nvSpPr>
      <dsp:spPr>
        <a:xfrm rot="2700000">
          <a:off x="1386017" y="1534680"/>
          <a:ext cx="1072048" cy="107204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996D5-8048-4112-98CA-E674207302BD}">
      <dsp:nvSpPr>
        <dsp:cNvPr id="0" name=""/>
        <dsp:cNvSpPr/>
      </dsp:nvSpPr>
      <dsp:spPr>
        <a:xfrm>
          <a:off x="1422045" y="1570540"/>
          <a:ext cx="1000673" cy="100051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Select Upgrade methodology</a:t>
          </a:r>
          <a:r>
            <a:rPr lang="en-US" sz="1400" kern="1200" dirty="0"/>
            <a:t>	</a:t>
          </a:r>
        </a:p>
      </dsp:txBody>
      <dsp:txXfrm>
        <a:off x="1564415" y="1713498"/>
        <a:ext cx="714572" cy="714600"/>
      </dsp:txXfrm>
    </dsp:sp>
    <dsp:sp modelId="{98098322-7FB9-45BA-9D91-532EDF8D2317}">
      <dsp:nvSpPr>
        <dsp:cNvPr id="0" name=""/>
        <dsp:cNvSpPr/>
      </dsp:nvSpPr>
      <dsp:spPr>
        <a:xfrm rot="2700000">
          <a:off x="278396" y="1534680"/>
          <a:ext cx="1072048" cy="107204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08C62-E01F-48C2-A6DE-9F178C503643}">
      <dsp:nvSpPr>
        <dsp:cNvPr id="0" name=""/>
        <dsp:cNvSpPr/>
      </dsp:nvSpPr>
      <dsp:spPr>
        <a:xfrm>
          <a:off x="313743" y="1570540"/>
          <a:ext cx="1000673" cy="100051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Sign up for LCS</a:t>
          </a:r>
        </a:p>
      </dsp:txBody>
      <dsp:txXfrm>
        <a:off x="456793" y="1713498"/>
        <a:ext cx="714572" cy="714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54930-7019-4D47-AC2E-618B791D4BF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75787-2938-4EA6-A8E1-5D08C9771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1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SP: Intro to Upgrading Code</a:t>
            </a:r>
          </a:p>
          <a:p>
            <a:r>
              <a:rPr lang="en-US" dirty="0"/>
              <a:t>NC: from Upgrading code to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5787-2938-4EA6-A8E1-5D08C97714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0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5787-2938-4EA6-A8E1-5D08C97714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Attach document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5787-2938-4EA6-A8E1-5D08C97714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8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0252-4A24-477A-A8ED-DF717B2AB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85688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8AD7A-0098-4CA3-A17E-7A88B9E4D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072" y="437331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AC5A463-A76B-48B4-8F44-E4234C783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44" y="347971"/>
            <a:ext cx="5037056" cy="11619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CBAD7-7C66-4D6C-9BC0-19C9F04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9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6CA5B3-ED61-413E-A51F-129314B83B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7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5C7149-2B59-43C7-BD46-DF5926206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77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A357DD-178D-4A8F-9414-DACC702E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2348C62F-DA34-4D35-B705-D3FED25B38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B71B8-FBF0-4E2D-A385-3A7C95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8079-8D44-4E3C-BB2C-9E301B9F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896C-FF2F-4039-A07C-8F078C35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9CCF-4CCB-4225-8A9A-17796B3F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B361-11D8-4905-AEC7-74C6378D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E7A5B-EE9E-4864-8F9F-3F001C9F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6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51809A-5F5D-439D-A4B8-8D718EAE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9D01BCEF-54EB-4C7C-BDD5-EF31432EA5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C016A-35BE-49EA-9A2F-9D594A57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A987-EDB1-4368-BD55-5CF61D182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3FC1C-D836-4D85-83F4-8397146A3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2C82-674F-4B16-B28F-47E0BE93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C55C-C689-4AD3-AE66-CF51365D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36203-3DB4-4173-8B83-5CBCBB75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C7AF54-A7D1-4BFA-902B-36720896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80EA7AA4-8FD9-4B9E-ABFF-9C0856F389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86BF9BF-948B-4299-BE04-5035A1CC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66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8365AA-77CC-446A-970F-5484D1B4B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DDABA3FC-2E85-4CAD-8376-FD0304F544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616E2-50D0-49CD-BAAB-5692171D0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410BC-02F6-426C-8327-AFC05CAE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E41019B-8280-48F2-9557-DEDEF387D1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0169-79E9-4A7B-A1B4-53D45C41B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BEE0-E57C-4447-85D9-4BCC1C12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B086-C251-45D5-BE50-0B847318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75E-BC7E-42FF-ADA7-6DD6059A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A6FF9-68C3-4D5F-A0FB-C28DC708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735BFB-E12A-421E-81EA-49749249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67A9F9A3-F48C-4A8A-A38A-DDAA3AE7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0626-C7C3-4823-986F-FB484203F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E966-6C23-447E-A7FB-52462CDDE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90D9B-C140-41B3-972B-5C8EBB9D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55072-B915-4227-AE1B-F7526299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A667-7DCB-4C7F-AF72-10D4D848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50329-C577-4886-BAB4-4EED6496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90C7-B209-475D-B6E7-5A65A294B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C4588AD-91EF-4D5A-8D99-4B8CF7C26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135F4-CED2-4C45-9A4D-8DAAE0A11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48F72-F09A-460B-8240-17198404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1481-E7D5-4E11-9007-F028C5084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7EF08-B750-41F6-920D-379E4C10B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027ED-1C76-4874-9B36-B89343D7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0681F-3E10-4F30-A658-3EDCA696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8B4BC-59B7-44FA-870B-1C10827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A71A9-EC6C-423D-BC71-706D9C78E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3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7188CB-982D-4076-80B0-71B35FD2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2A0C6D7B-D7C4-41D0-93F2-A8399BC4F4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DD76-0D7F-4C6B-B6BF-B70CF662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ADB9B4-6194-482E-A791-D9BC0428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09572107-055E-4097-B9D4-0AA9BD67D2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FADC0-1C49-4764-9428-01EB3FD21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AD3B34-DEEA-4B8C-ABEF-215829B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1ACAE487-42CD-44B4-A3AB-61F2CD554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96E1A-C89A-4EB3-8078-66282B58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6DDE3-C76D-4A80-9FE6-AA3E6123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8BA8-5E38-4648-A6BD-04D32B46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4EC45-6711-4846-93E8-4492FF44F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9D19E8-389E-412B-A288-1BF4BDF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5AE9AD-5171-47E6-933D-1170422A582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© 2021 Dynamic Communities</a:t>
            </a:r>
          </a:p>
        </p:txBody>
      </p:sp>
    </p:spTree>
    <p:extLst>
      <p:ext uri="{BB962C8B-B14F-4D97-AF65-F5344CB8AC3E}">
        <p14:creationId xmlns:p14="http://schemas.microsoft.com/office/powerpoint/2010/main" val="24709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55" r:id="rId9"/>
    <p:sldLayoutId id="2147483660" r:id="rId10"/>
    <p:sldLayoutId id="2147483661" r:id="rId11"/>
    <p:sldLayoutId id="2147483662" r:id="rId12"/>
    <p:sldLayoutId id="2147483663" r:id="rId13"/>
    <p:sldLayoutId id="2147483656" r:id="rId14"/>
    <p:sldLayoutId id="21474836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32832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ClouseAX/CommunityPresentations/tree/master/20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lifecycle-services/configure-execute-code-upgrade" TargetMode="External"/><Relationship Id="rId2" Type="http://schemas.openxmlformats.org/officeDocument/2006/relationships/hyperlink" Target="https://docs.microsoft.com/en-us/dynamics365/fin-ops-core/dev-itpro/migration-upgrade/analyze-code-upgrade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microsoft.com/en-us/dynamics365/fin-ops-core/dev-itpro/extensibility/extensibility-requests" TargetMode="External"/><Relationship Id="rId5" Type="http://schemas.openxmlformats.org/officeDocument/2006/relationships/hyperlink" Target="https://docs.microsoft.com/en-us/dynamics365/fin-ops-core/dev-itpro/extensibility/customization-overlayering-extensions" TargetMode="External"/><Relationship Id="rId4" Type="http://schemas.openxmlformats.org/officeDocument/2006/relationships/hyperlink" Target="https://docs.microsoft.com/en-us/dynamics365/fin-ops-core/fin-ops/imp-lifecycle/environment-plann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" TargetMode="External"/><Relationship Id="rId2" Type="http://schemas.openxmlformats.org/officeDocument/2006/relationships/hyperlink" Target="mailto:nclouse@envistacorp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sukrut-parab" TargetMode="External"/><Relationship Id="rId2" Type="http://schemas.openxmlformats.org/officeDocument/2006/relationships/hyperlink" Target="mailto:sparab@hitachisolutions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fin-ops/get-started/mainstream-support-ax-2009-2012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132D-C6AF-4868-86BB-AFD11D730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Dynamics 365 F&amp;O Upgrade Tech Talk: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849F4-389E-49C1-8FCC-78160B4DE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Code, Customizations, Extension and Power Platform (AX 2012 Upgrade Series: Part 5)</a:t>
            </a:r>
          </a:p>
        </p:txBody>
      </p:sp>
    </p:spTree>
    <p:extLst>
      <p:ext uri="{BB962C8B-B14F-4D97-AF65-F5344CB8AC3E}">
        <p14:creationId xmlns:p14="http://schemas.microsoft.com/office/powerpoint/2010/main" val="267731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06F57916-9818-4B63-8AB8-AB17248C6499}"/>
              </a:ext>
            </a:extLst>
          </p:cNvPr>
          <p:cNvSpPr txBox="1">
            <a:spLocks/>
          </p:cNvSpPr>
          <p:nvPr/>
        </p:nvSpPr>
        <p:spPr>
          <a:xfrm>
            <a:off x="402771" y="1690688"/>
            <a:ext cx="10390826" cy="316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to do with ISV Code, Should that be part of upgrade ?</a:t>
            </a:r>
          </a:p>
          <a:p>
            <a:pPr lvl="1"/>
            <a:r>
              <a:rPr lang="en-US" sz="1800" dirty="0"/>
              <a:t>Upside and downside of including ISV model in upgrade process</a:t>
            </a:r>
          </a:p>
          <a:p>
            <a:pPr lvl="1"/>
            <a:r>
              <a:rPr lang="en-US" sz="1800" dirty="0"/>
              <a:t>Get the appropriate version of ISV code </a:t>
            </a:r>
          </a:p>
          <a:p>
            <a:pPr marL="457200" lvl="1" indent="0">
              <a:buNone/>
            </a:pPr>
            <a:endParaRPr lang="en-US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Consider removing unnecessary  models from your Model store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Make sure model store you upload is fully compiled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73C524-0EC8-4B44-BA8B-73038B91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365126"/>
            <a:ext cx="10879667" cy="1243116"/>
          </a:xfrm>
        </p:spPr>
        <p:txBody>
          <a:bodyPr/>
          <a:lstStyle/>
          <a:p>
            <a:r>
              <a:rPr lang="en-US" dirty="0"/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96645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365125"/>
            <a:ext cx="10879667" cy="1325563"/>
          </a:xfrm>
        </p:spPr>
        <p:txBody>
          <a:bodyPr/>
          <a:lstStyle/>
          <a:p>
            <a:r>
              <a:rPr lang="en-US" dirty="0"/>
              <a:t>Code upgrade- Analyze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F19C069-A7E9-428D-BE32-486CB58CEA9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809066" y="1398210"/>
          <a:ext cx="6944879" cy="4141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06F57916-9818-4B63-8AB8-AB17248C6499}"/>
              </a:ext>
            </a:extLst>
          </p:cNvPr>
          <p:cNvSpPr txBox="1">
            <a:spLocks/>
          </p:cNvSpPr>
          <p:nvPr/>
        </p:nvSpPr>
        <p:spPr>
          <a:xfrm>
            <a:off x="402771" y="1690688"/>
            <a:ext cx="4517571" cy="422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 : Upgrade process is managed through LCS</a:t>
            </a:r>
          </a:p>
          <a:p>
            <a:endParaRPr lang="en-US" dirty="0"/>
          </a:p>
          <a:p>
            <a:r>
              <a:rPr lang="en-US" dirty="0"/>
              <a:t>Upgrade from AX 2012 R2 and R3 is supported</a:t>
            </a:r>
          </a:p>
        </p:txBody>
      </p:sp>
    </p:spTree>
    <p:extLst>
      <p:ext uri="{BB962C8B-B14F-4D97-AF65-F5344CB8AC3E}">
        <p14:creationId xmlns:p14="http://schemas.microsoft.com/office/powerpoint/2010/main" val="282274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52" y="365125"/>
            <a:ext cx="10761048" cy="1325563"/>
          </a:xfrm>
        </p:spPr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3F5C8D-75A6-4BF8-80BB-9AA9B740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6" y="1220736"/>
            <a:ext cx="4581677" cy="468415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8FDFD9-92CB-45C5-B7C3-6B4937BD6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7" y="2604346"/>
            <a:ext cx="5181600" cy="2698255"/>
          </a:xfrm>
        </p:spPr>
        <p:txBody>
          <a:bodyPr/>
          <a:lstStyle/>
          <a:p>
            <a:r>
              <a:rPr lang="en-US" dirty="0"/>
              <a:t>Create Project in LCS</a:t>
            </a:r>
          </a:p>
          <a:p>
            <a:pPr lvl="1"/>
            <a:r>
              <a:rPr lang="en-US" dirty="0"/>
              <a:t>Select upgrade  AX 2012 to Dynamics 365 methodology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9F96997-E4C1-4FC6-9FC3-B8A906B7E9A2}"/>
              </a:ext>
            </a:extLst>
          </p:cNvPr>
          <p:cNvSpPr txBox="1">
            <a:spLocks/>
          </p:cNvSpPr>
          <p:nvPr/>
        </p:nvSpPr>
        <p:spPr>
          <a:xfrm>
            <a:off x="667657" y="1599622"/>
            <a:ext cx="5503394" cy="661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Project Methodology </a:t>
            </a:r>
          </a:p>
        </p:txBody>
      </p:sp>
    </p:spTree>
    <p:extLst>
      <p:ext uri="{BB962C8B-B14F-4D97-AF65-F5344CB8AC3E}">
        <p14:creationId xmlns:p14="http://schemas.microsoft.com/office/powerpoint/2010/main" val="247810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12A40-B71E-4E96-A34B-30AD9A7E7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495" y="1433740"/>
            <a:ext cx="6365724" cy="67083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Run Upgrade Analyzer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DD83F9-4329-42BD-9B35-8363621D6147}"/>
              </a:ext>
            </a:extLst>
          </p:cNvPr>
          <p:cNvSpPr txBox="1">
            <a:spLocks/>
          </p:cNvSpPr>
          <p:nvPr/>
        </p:nvSpPr>
        <p:spPr>
          <a:xfrm>
            <a:off x="799494" y="2257006"/>
            <a:ext cx="10623613" cy="35004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Run against Ax 2012 pre-prod environment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I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dentifies data that you should clean up in AX 2012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Suggests SQL configuration optimizations that can help speed up the upgrade processes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Identifies potential maintenance activities and deprecated features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Results can be viewed from the System diagnostic service in a Microsoft Power BI report in LCS</a:t>
            </a:r>
          </a:p>
        </p:txBody>
      </p:sp>
    </p:spTree>
    <p:extLst>
      <p:ext uri="{BB962C8B-B14F-4D97-AF65-F5344CB8AC3E}">
        <p14:creationId xmlns:p14="http://schemas.microsoft.com/office/powerpoint/2010/main" val="100100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F19C069-A7E9-428D-BE32-486CB58CEA9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89246" y="1534723"/>
          <a:ext cx="11064700" cy="375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0B310D-8A8D-4F47-AAD4-115BF0432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46" y="2004339"/>
            <a:ext cx="5834689" cy="341992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5C3F2F-1D2D-4722-A4D3-972C313B7B0E}"/>
              </a:ext>
            </a:extLst>
          </p:cNvPr>
          <p:cNvSpPr txBox="1">
            <a:spLocks/>
          </p:cNvSpPr>
          <p:nvPr/>
        </p:nvSpPr>
        <p:spPr>
          <a:xfrm>
            <a:off x="799495" y="1433740"/>
            <a:ext cx="6365724" cy="670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 Report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211007D-12E0-45B4-8097-D97BFDA18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3823" y="2513018"/>
            <a:ext cx="5280559" cy="20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6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95424" cy="1017962"/>
          </a:xfrm>
        </p:spPr>
        <p:txBody>
          <a:bodyPr/>
          <a:lstStyle/>
          <a:p>
            <a:r>
              <a:rPr lang="en-US" dirty="0"/>
              <a:t>Code Upgrade-Analysis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8FDFD9-92CB-45C5-B7C3-6B4937BD6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118491"/>
            <a:ext cx="5916413" cy="3984927"/>
          </a:xfrm>
        </p:spPr>
        <p:txBody>
          <a:bodyPr/>
          <a:lstStyle/>
          <a:p>
            <a:r>
              <a:rPr lang="en-US" sz="2400" dirty="0"/>
              <a:t>Code upgrade service tile in LCS</a:t>
            </a:r>
          </a:p>
          <a:p>
            <a:r>
              <a:rPr lang="en-US" sz="2400" dirty="0"/>
              <a:t>Upgrades code to finance and operations apps</a:t>
            </a:r>
          </a:p>
          <a:p>
            <a:r>
              <a:rPr lang="en-US" sz="2400" dirty="0"/>
              <a:t>Code is checked in as overlayered code</a:t>
            </a:r>
          </a:p>
          <a:p>
            <a:r>
              <a:rPr lang="en-US" sz="2400" dirty="0"/>
              <a:t>Service takes care of most of the over layering related issues</a:t>
            </a:r>
          </a:p>
          <a:p>
            <a:r>
              <a:rPr lang="en-US" sz="2400" dirty="0"/>
              <a:t>Upgrade efforts can be estimated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F9BACAE-3BDC-4233-9454-A28195729C91}"/>
              </a:ext>
            </a:extLst>
          </p:cNvPr>
          <p:cNvSpPr txBox="1">
            <a:spLocks/>
          </p:cNvSpPr>
          <p:nvPr/>
        </p:nvSpPr>
        <p:spPr>
          <a:xfrm>
            <a:off x="838200" y="1278352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Run code upgrade service in LCS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95C4D3-2773-4BE2-A9CF-827F83F4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350" y="365126"/>
            <a:ext cx="4867860" cy="56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Upgrade- Analysis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16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8FDFD9-92CB-45C5-B7C3-6B4937BD6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086" y="1805327"/>
            <a:ext cx="4934328" cy="3984927"/>
          </a:xfrm>
        </p:spPr>
        <p:txBody>
          <a:bodyPr>
            <a:normAutofit/>
          </a:bodyPr>
          <a:lstStyle/>
          <a:p>
            <a:r>
              <a:rPr lang="en-US" sz="2600" dirty="0"/>
              <a:t>Create a job in the code upgrade service</a:t>
            </a:r>
          </a:p>
          <a:p>
            <a:r>
              <a:rPr lang="en-US" sz="2600" dirty="0"/>
              <a:t>For estimation enable “estimation only” check box</a:t>
            </a:r>
          </a:p>
          <a:p>
            <a:endParaRPr lang="en-US" sz="2600" dirty="0"/>
          </a:p>
        </p:txBody>
      </p:sp>
      <p:pic>
        <p:nvPicPr>
          <p:cNvPr id="33" name="Picture 3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4ED96D-849D-41D3-8362-C699B9E8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74" y="1832515"/>
            <a:ext cx="6590726" cy="31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17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8FDFD9-92CB-45C5-B7C3-6B4937BD6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086" y="1805327"/>
            <a:ext cx="5181600" cy="3984927"/>
          </a:xfrm>
        </p:spPr>
        <p:txBody>
          <a:bodyPr/>
          <a:lstStyle/>
          <a:p>
            <a:r>
              <a:rPr lang="en-US" dirty="0"/>
              <a:t>Select zip file containing model store file </a:t>
            </a:r>
          </a:p>
          <a:p>
            <a:r>
              <a:rPr lang="en-US" dirty="0"/>
              <a:t>Start code analysis</a:t>
            </a:r>
          </a:p>
          <a:p>
            <a:r>
              <a:rPr lang="en-US" dirty="0"/>
              <a:t>Review the report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19F153-8195-418D-81F0-B6F4A8B7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4" y="2123039"/>
            <a:ext cx="6341360" cy="2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DE634A-34FD-4EBA-AF3E-914DE81DF7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3354"/>
            <a:ext cx="9413189" cy="4640924"/>
          </a:xfrm>
        </p:spPr>
      </p:pic>
    </p:spTree>
    <p:extLst>
      <p:ext uri="{BB962C8B-B14F-4D97-AF65-F5344CB8AC3E}">
        <p14:creationId xmlns:p14="http://schemas.microsoft.com/office/powerpoint/2010/main" val="122888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19</a:t>
            </a:fld>
            <a:endParaRPr lang="en-US"/>
          </a:p>
        </p:txBody>
      </p:sp>
      <p:pic>
        <p:nvPicPr>
          <p:cNvPr id="10" name="Content Placeholder 9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EFCA077-E4A9-4D27-8B3D-53BD5BED7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48" y="1833396"/>
            <a:ext cx="8696373" cy="4210751"/>
          </a:xfr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AE479F-CD58-412F-AC3A-813B97165BFD}"/>
              </a:ext>
            </a:extLst>
          </p:cNvPr>
          <p:cNvSpPr txBox="1">
            <a:spLocks/>
          </p:cNvSpPr>
          <p:nvPr/>
        </p:nvSpPr>
        <p:spPr>
          <a:xfrm>
            <a:off x="838200" y="1278352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Summary Report</a:t>
            </a:r>
          </a:p>
        </p:txBody>
      </p:sp>
    </p:spTree>
    <p:extLst>
      <p:ext uri="{BB962C8B-B14F-4D97-AF65-F5344CB8AC3E}">
        <p14:creationId xmlns:p14="http://schemas.microsoft.com/office/powerpoint/2010/main" val="41175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EFC-E0AE-4829-BAEE-3F5584CB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Poppins" panose="00000500000000000000"/>
              </a:rPr>
              <a:t>Synopsis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226C-99BE-470E-A094-D1878D74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32832"/>
                </a:solidFill>
                <a:effectLst/>
                <a:latin typeface="Open Sans" panose="020B0606030504020204" pitchFamily="34" charset="0"/>
              </a:rPr>
              <a:t>We’ll discuss how to upgrade your code from AX 2012 to Dynamics 365 F&amp;O. We’ll cover the upgrade process inside LCS, the changes for code in Dynamics 365 F&amp;O and the extension model, how to manage your code in Azure DevOps plus integration opportunities that may make moving customizations to the power platform advantageous.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</a:p>
          <a:p>
            <a:r>
              <a:rPr lang="en-US">
                <a:solidFill>
                  <a:srgbClr val="32333C"/>
                </a:solidFill>
                <a:latin typeface="Titillium Web"/>
              </a:rPr>
              <a:t>PowerPoint available for download at </a:t>
            </a:r>
            <a:r>
              <a:rPr lang="en-US">
                <a:solidFill>
                  <a:srgbClr val="32333C"/>
                </a:solidFill>
                <a:latin typeface="Titillium Web"/>
                <a:hlinkClick r:id="rId2"/>
              </a:rPr>
              <a:t>https://github.com/NathanClouseAX/CommunityPresentations/tree/master/2021</a:t>
            </a:r>
            <a:endParaRPr lang="en-US">
              <a:solidFill>
                <a:srgbClr val="32333C"/>
              </a:solidFill>
              <a:latin typeface="Titillium Web"/>
            </a:endParaRPr>
          </a:p>
          <a:p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602DB-8B21-46A0-B2C7-BADCE0ADB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51016"/>
            <a:ext cx="5181600" cy="4351338"/>
          </a:xfrm>
        </p:spPr>
        <p:txBody>
          <a:bodyPr/>
          <a:lstStyle/>
          <a:p>
            <a:r>
              <a:rPr lang="en-US" dirty="0"/>
              <a:t>Upgraded Code is checked into source control (DevOps)</a:t>
            </a:r>
          </a:p>
          <a:p>
            <a:r>
              <a:rPr lang="en-US" dirty="0"/>
              <a:t>All upgraded code is overlayered</a:t>
            </a:r>
          </a:p>
          <a:p>
            <a:r>
              <a:rPr lang="en-US" dirty="0"/>
              <a:t>Work items are created in azure dev ops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DCF5A-FEB2-4A61-BC18-6336EA3D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91" y="1825625"/>
            <a:ext cx="3749392" cy="279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AE479F-CD58-412F-AC3A-813B97165BFD}"/>
              </a:ext>
            </a:extLst>
          </p:cNvPr>
          <p:cNvSpPr txBox="1">
            <a:spLocks/>
          </p:cNvSpPr>
          <p:nvPr/>
        </p:nvSpPr>
        <p:spPr>
          <a:xfrm>
            <a:off x="838200" y="1278352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Customization categories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DF41E-5841-40AE-9DAE-969E5E06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679697" cy="389511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Small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– Extension is possible.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Medium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– Can be converted to extensions; traversal is required, if needed. You might need to create an extension request.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Large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– All report elements are defined as large.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Not in scope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– Extension is not possible; traversal is required.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TBD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– Unidentified; you will need to define the bucket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80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87" y="365125"/>
            <a:ext cx="10793213" cy="1325563"/>
          </a:xfrm>
        </p:spPr>
        <p:txBody>
          <a:bodyPr/>
          <a:lstStyle/>
          <a:p>
            <a:r>
              <a:rPr lang="en-US" dirty="0"/>
              <a:t>Code Upgrade- Analysis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22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AE479F-CD58-412F-AC3A-813B97165BFD}"/>
              </a:ext>
            </a:extLst>
          </p:cNvPr>
          <p:cNvSpPr txBox="1">
            <a:spLocks/>
          </p:cNvSpPr>
          <p:nvPr/>
        </p:nvSpPr>
        <p:spPr>
          <a:xfrm>
            <a:off x="560587" y="1397084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92D050"/>
                </a:solidFill>
              </a:rPr>
              <a:t>What happens when we run LCS Service</a:t>
            </a:r>
          </a:p>
        </p:txBody>
      </p:sp>
      <p:pic>
        <p:nvPicPr>
          <p:cNvPr id="11" name="Content Placeholder 10" descr="Chart, diagram, waterfall chart&#10;&#10;Description automatically generated">
            <a:extLst>
              <a:ext uri="{FF2B5EF4-FFF2-40B4-BE49-F238E27FC236}">
                <a16:creationId xmlns:a16="http://schemas.microsoft.com/office/drawing/2014/main" id="{4A10844F-274C-45CE-B6EA-D6D762E36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65" y="1815170"/>
            <a:ext cx="6634128" cy="4139543"/>
          </a:xfrm>
        </p:spPr>
      </p:pic>
    </p:spTree>
    <p:extLst>
      <p:ext uri="{BB962C8B-B14F-4D97-AF65-F5344CB8AC3E}">
        <p14:creationId xmlns:p14="http://schemas.microsoft.com/office/powerpoint/2010/main" val="141337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Upgrade- Execution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0AE479F-CD58-412F-AC3A-813B97165BFD}"/>
              </a:ext>
            </a:extLst>
          </p:cNvPr>
          <p:cNvSpPr txBox="1">
            <a:spLocks/>
          </p:cNvSpPr>
          <p:nvPr/>
        </p:nvSpPr>
        <p:spPr>
          <a:xfrm>
            <a:off x="838200" y="1278352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DF41E-5841-40AE-9DAE-969E5E06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679697" cy="3895119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latin typeface="Segoe UI" panose="020B0502040204020203" pitchFamily="34" charset="0"/>
              </a:rPr>
              <a:t>Create proper branching in Azure dev ops(Dev/Main/Release)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latin typeface="Segoe UI" panose="020B0502040204020203" pitchFamily="34" charset="0"/>
              </a:rPr>
              <a:t>Draft document which has naming conventions, coding standard etc.</a:t>
            </a:r>
            <a:endParaRPr lang="en-US" sz="240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latin typeface="Segoe UI" panose="020B0502040204020203" pitchFamily="34" charset="0"/>
              </a:rPr>
              <a:t>Refactor over layering to extensions</a:t>
            </a:r>
          </a:p>
          <a:p>
            <a:pPr lvl="1"/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Start with lower model (Platform then foundation)and move upwards</a:t>
            </a:r>
          </a:p>
          <a:p>
            <a:pPr lvl="1"/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Divide tasks within multiple developers</a:t>
            </a:r>
          </a:p>
          <a:p>
            <a:pPr lvl="1"/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Don’t panic by looking at  compile errors</a:t>
            </a:r>
          </a:p>
          <a:p>
            <a:pPr lvl="1"/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Start with EDT , Enums , tables, views and then move to other objects.</a:t>
            </a:r>
          </a:p>
          <a:p>
            <a:pPr lvl="1"/>
            <a:r>
              <a:rPr lang="en-US" sz="1600" dirty="0">
                <a:solidFill>
                  <a:srgbClr val="171717"/>
                </a:solidFill>
                <a:latin typeface="Segoe UI" panose="020B0502040204020203" pitchFamily="34" charset="0"/>
              </a:rPr>
              <a:t>Reports are not upgraded and must be upgraded manually or create extensions.</a:t>
            </a:r>
          </a:p>
          <a:p>
            <a:r>
              <a:rPr lang="en-US" sz="240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Complete all task created by upgrade service.</a:t>
            </a:r>
          </a:p>
          <a:p>
            <a:r>
              <a:rPr lang="en-US" sz="2400" dirty="0">
                <a:solidFill>
                  <a:srgbClr val="171717"/>
                </a:solidFill>
                <a:latin typeface="Segoe UI" panose="020B0502040204020203" pitchFamily="34" charset="0"/>
              </a:rPr>
              <a:t>Refactor deprecated features(Integrations designed using AIF, File based integrations etc.)</a:t>
            </a:r>
            <a:endParaRPr lang="en-US" sz="240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4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D270-E1D4-49C8-B9CC-52E81EA4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01806D5-126B-42F6-BDC1-93A248C6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7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1A7C-DA81-46CF-8CD2-27F2621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76308" cy="66951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Development using extension’s approach</a:t>
            </a:r>
          </a:p>
        </p:txBody>
      </p:sp>
      <p:pic>
        <p:nvPicPr>
          <p:cNvPr id="11" name="Picture Placeholder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7FEF0686-CE4E-4F8C-A17F-687D1E3BCD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86"/>
          <a:stretch>
            <a:fillRect/>
          </a:stretch>
        </p:blipFill>
        <p:spPr>
          <a:xfrm>
            <a:off x="1948791" y="2017194"/>
            <a:ext cx="6482422" cy="3361256"/>
          </a:xfr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1F7C10-5739-4722-8DCD-A70A6769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CC01CAE-485F-4893-B44E-DA8012BEA6F0}"/>
              </a:ext>
            </a:extLst>
          </p:cNvPr>
          <p:cNvSpPr txBox="1">
            <a:spLocks/>
          </p:cNvSpPr>
          <p:nvPr/>
        </p:nvSpPr>
        <p:spPr>
          <a:xfrm>
            <a:off x="838200" y="1278352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 Models are sealed for over layering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3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1A7C-DA81-46CF-8CD2-27F2621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457"/>
            <a:ext cx="10776308" cy="65937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Development using extension’s approach</a:t>
            </a:r>
          </a:p>
        </p:txBody>
      </p:sp>
      <p:pic>
        <p:nvPicPr>
          <p:cNvPr id="9" name="Picture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745190-BD6F-4A28-B878-46E70F0F07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" r="3969"/>
          <a:stretch>
            <a:fillRect/>
          </a:stretch>
        </p:blipFill>
        <p:spPr>
          <a:xfrm>
            <a:off x="5702300" y="1169988"/>
            <a:ext cx="5649913" cy="4699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D1158-F468-4566-A38E-3F358AA5A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75224"/>
            <a:ext cx="4720132" cy="4793764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Events (Pre /Post)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Delegates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Chain of command(COC)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Widely used 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1F7C10-5739-4722-8DCD-A70A6769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7E89D30-79F7-4E12-83E1-D019825289F9}"/>
              </a:ext>
            </a:extLst>
          </p:cNvPr>
          <p:cNvSpPr txBox="1">
            <a:spLocks/>
          </p:cNvSpPr>
          <p:nvPr/>
        </p:nvSpPr>
        <p:spPr>
          <a:xfrm>
            <a:off x="783061" y="951151"/>
            <a:ext cx="5567196" cy="58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Code Extension Types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112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1A7C-DA81-46CF-8CD2-27F2621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494523"/>
            <a:ext cx="10779482" cy="79142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Development using extension’s approach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1F7C10-5739-4722-8DCD-A70A6769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89ABB-6A81-488B-A10C-E587770DA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51344" y="1162529"/>
            <a:ext cx="4904043" cy="4698521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D1158-F468-4566-A38E-3F358AA5A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3" y="1285952"/>
            <a:ext cx="3935412" cy="3651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Chain Of command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27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8BBFA6B-6CBD-4647-B826-831964292C27}"/>
              </a:ext>
            </a:extLst>
          </p:cNvPr>
          <p:cNvSpPr txBox="1">
            <a:spLocks/>
          </p:cNvSpPr>
          <p:nvPr/>
        </p:nvSpPr>
        <p:spPr>
          <a:xfrm>
            <a:off x="839788" y="1693249"/>
            <a:ext cx="4150355" cy="391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B3C7728-1659-4DEA-A8EB-C334E0EE2BF4}"/>
              </a:ext>
            </a:extLst>
          </p:cNvPr>
          <p:cNvSpPr txBox="1">
            <a:spLocks/>
          </p:cNvSpPr>
          <p:nvPr/>
        </p:nvSpPr>
        <p:spPr>
          <a:xfrm>
            <a:off x="839788" y="1511747"/>
            <a:ext cx="4720132" cy="435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wrap base public or protected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 to protected members from extension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E52288-CB12-4814-BB92-C534F6A5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413" y="501302"/>
            <a:ext cx="2921720" cy="51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6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1A7C-DA81-46CF-8CD2-27F2621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10" y="634488"/>
            <a:ext cx="10710886" cy="65937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Development using extension’s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D1158-F468-4566-A38E-3F358AA5A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5210" y="1252513"/>
            <a:ext cx="3450826" cy="3651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Extensibility  Requests</a:t>
            </a:r>
          </a:p>
          <a:p>
            <a:endParaRPr lang="en-US" sz="2400" dirty="0">
              <a:solidFill>
                <a:srgbClr val="92D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1F7C10-5739-4722-8DCD-A70A6769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28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EDA7B7-CF22-4951-B0F6-2092DD8FDC3C}"/>
              </a:ext>
            </a:extLst>
          </p:cNvPr>
          <p:cNvSpPr txBox="1">
            <a:spLocks/>
          </p:cNvSpPr>
          <p:nvPr/>
        </p:nvSpPr>
        <p:spPr>
          <a:xfrm>
            <a:off x="905209" y="1507152"/>
            <a:ext cx="9336989" cy="436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Extensions is the only way to add on top of what comes with standard offering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customizations which are possible with over layering can not be accomplished using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encounter a situation where extension is not possible, log extensibility request from LCS.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262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1A7C-DA81-46CF-8CD2-27F2621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92" y="501854"/>
            <a:ext cx="10689003" cy="65937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References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1F7C10-5739-4722-8DCD-A70A6769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E4423B-88C7-4F15-91C0-71A944CF9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7092" y="1377344"/>
            <a:ext cx="4329559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Analyze code upgrade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Configure code upgrade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Environment planning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Develop using extensions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Extensibility request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20EF1-244D-4450-BE25-75B7A56C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Gift Card Give Away!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284BA-DA44-4845-A4F3-B037977A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Stuff</a:t>
            </a:r>
          </a:p>
        </p:txBody>
      </p:sp>
      <p:pic>
        <p:nvPicPr>
          <p:cNvPr id="6146" name="Picture 2" descr="Jim Carrey Limo - Did someone say free stuff?">
            <a:extLst>
              <a:ext uri="{FF2B5EF4-FFF2-40B4-BE49-F238E27FC236}">
                <a16:creationId xmlns:a16="http://schemas.microsoft.com/office/drawing/2014/main" id="{CD4BFE49-0574-4028-8054-778E015B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63" y="2570040"/>
            <a:ext cx="4355674" cy="32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437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D270-E1D4-49C8-B9CC-52E81EA4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85" y="1816793"/>
            <a:ext cx="10515600" cy="2143740"/>
          </a:xfrm>
        </p:spPr>
        <p:txBody>
          <a:bodyPr/>
          <a:lstStyle/>
          <a:p>
            <a:r>
              <a:rPr lang="en-US" dirty="0"/>
              <a:t>Upgrading Code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01806D5-126B-42F6-BDC1-93A248C6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66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3CC6D2-4207-40CD-8FF7-EA7939DE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“Upgraded Code”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8651C-78D0-4EC4-AFAD-403BD4AE1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LCS code upgrade tool will commit all the upgraded code into Azure DevOps</a:t>
            </a:r>
          </a:p>
          <a:p>
            <a:r>
              <a:rPr lang="en-US" dirty="0"/>
              <a:t>Code is overlayered and organized by underlying package</a:t>
            </a:r>
          </a:p>
          <a:p>
            <a:r>
              <a:rPr lang="en-US" dirty="0"/>
              <a:t>You have to sort through it and reorganize it based on the new extension rules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F9CCD-3B24-4895-90E9-C57AEB319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4CF9F3-FBBE-4418-91BE-6BDA72A1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910" y="-229511"/>
            <a:ext cx="3603642" cy="640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5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3CC6D2-4207-40CD-8FF7-EA7939DE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“Upgraded Code”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F9CCD-3B24-4895-90E9-C57AEB3198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 Basic Use Cases</a:t>
            </a:r>
          </a:p>
          <a:p>
            <a:pPr lvl="1"/>
            <a:r>
              <a:rPr lang="en-US" dirty="0"/>
              <a:t>New stuff</a:t>
            </a:r>
          </a:p>
          <a:p>
            <a:pPr lvl="1"/>
            <a:r>
              <a:rPr lang="en-US" dirty="0"/>
              <a:t>Removing </a:t>
            </a:r>
            <a:r>
              <a:rPr lang="en-US" dirty="0" err="1"/>
              <a:t>overlayering</a:t>
            </a:r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; I created a new class </a:t>
            </a:r>
            <a:r>
              <a:rPr lang="en-US" dirty="0" err="1"/>
              <a:t>MyGoodClass</a:t>
            </a:r>
            <a:r>
              <a:rPr lang="en-US" dirty="0"/>
              <a:t>; move it to new package/model.</a:t>
            </a:r>
          </a:p>
          <a:p>
            <a:r>
              <a:rPr lang="en-US" dirty="0" err="1"/>
              <a:t>Ie</a:t>
            </a:r>
            <a:r>
              <a:rPr lang="en-US" dirty="0"/>
              <a:t>; changed a method on </a:t>
            </a:r>
            <a:r>
              <a:rPr lang="en-US" dirty="0" err="1"/>
              <a:t>CustTable</a:t>
            </a:r>
            <a:r>
              <a:rPr lang="en-US" dirty="0"/>
              <a:t>; refactor/re-org that code for extension only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069CAD-8A99-4D80-884E-0C2184B9670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70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26B1A5-71D6-4294-8EAD-FD53E6DD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54D70-B747-4898-AB1C-E1C1749D6E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95" y="1825625"/>
            <a:ext cx="76580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05CEE0F1-BB3D-4BE0-A7D9-6CB7C87E0E12}"/>
              </a:ext>
            </a:extLst>
          </p:cNvPr>
          <p:cNvSpPr/>
          <p:nvPr/>
        </p:nvSpPr>
        <p:spPr>
          <a:xfrm>
            <a:off x="4329404" y="3331030"/>
            <a:ext cx="513184" cy="1959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618-AFD3-48EC-80AF-46912D1E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24A3A1-8514-477E-BA92-B51DE25B1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77" y="1825625"/>
            <a:ext cx="60018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673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618-AFD3-48EC-80AF-46912D1E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Really, that’s it.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BDA0EF-1728-42B8-BA49-E48D94CC08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90" y="3267960"/>
            <a:ext cx="10247619" cy="1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6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618-AFD3-48EC-80AF-46912D1E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Overlayered Elements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0BE98B-82CC-4334-B39D-44C79C675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6833"/>
            <a:ext cx="10515600" cy="432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5477816-E6E3-4670-8CAA-8A550FA7F045}"/>
              </a:ext>
            </a:extLst>
          </p:cNvPr>
          <p:cNvSpPr/>
          <p:nvPr/>
        </p:nvSpPr>
        <p:spPr>
          <a:xfrm>
            <a:off x="5197151" y="4001294"/>
            <a:ext cx="513184" cy="1959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9395-B598-4F5D-9CCF-C8D5CD8C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8458F0-1A3C-42FB-97EE-E6F575B90E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0" y="1825625"/>
            <a:ext cx="32829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65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E23B-7B12-47C2-B089-87AA8509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code with baseline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CD754B-48EF-49AB-8233-006EDA50EB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65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387D-37F0-4ABA-921C-516A90B8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metadata with baseline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FDED12F-1ABD-492A-A9FD-74C8D9951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28" y="1825625"/>
            <a:ext cx="756754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3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Technical Architect 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 err="1">
                <a:solidFill>
                  <a:schemeClr val="tx1"/>
                </a:solidFill>
              </a:rPr>
              <a:t>enVista</a:t>
            </a:r>
            <a:r>
              <a:rPr lang="en-US" sz="2800">
                <a:solidFill>
                  <a:schemeClr val="tx1"/>
                </a:solidFill>
              </a:rPr>
              <a:t> Corp.</a:t>
            </a:r>
          </a:p>
          <a:p>
            <a:r>
              <a:rPr lang="en-US" sz="2800">
                <a:solidFill>
                  <a:schemeClr val="tx1"/>
                </a:solidFill>
              </a:rPr>
              <a:t>Microsoft Business Applications MVP</a:t>
            </a:r>
          </a:p>
          <a:p>
            <a:r>
              <a:rPr lang="en-US" sz="2800">
                <a:solidFill>
                  <a:schemeClr val="tx1"/>
                </a:solidFill>
                <a:hlinkClick r:id="rId2"/>
              </a:rPr>
              <a:t>nclouse@envistacorp.com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hlinkClick r:id="rId3"/>
              </a:rPr>
              <a:t>www.atomicax.com</a:t>
            </a:r>
            <a:endParaRPr lang="en-US" sz="2800"/>
          </a:p>
          <a:p>
            <a:r>
              <a:rPr lang="en-US" sz="2800"/>
              <a:t>@NathanClouseAX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C5CEF0-CA7C-44B2-B36C-7D62FF4D54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E8590-14F8-49AD-BBE9-ED82498F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42" y="2208240"/>
            <a:ext cx="1924050" cy="2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8C9D-CE04-48C9-AD2F-93683837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Feedback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59F6740-E22E-4676-8727-CE844C1E82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65" y="1825625"/>
            <a:ext cx="69528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67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59F6740-E22E-4676-8727-CE844C1E82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6" y="-895739"/>
            <a:ext cx="11301254" cy="707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FA1603-B764-4C3C-9E50-6AB2D36A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80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FF20-76B7-4064-BEE5-2B296A3D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my code is on something not there anymore?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0F6A6-3651-4658-8F54-442B8F4D3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983" y="1825625"/>
            <a:ext cx="69160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7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B40F6A6-3651-4658-8F54-442B8F4D3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" y="-475861"/>
            <a:ext cx="12057035" cy="75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2FB5910-7BD4-4C89-A7C7-119B3D10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34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19BA-F0AA-439F-ABD1-AD0B9C31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Mistakes?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25C6AC4-01C0-4680-8BAC-A9920B5FC1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61" y="1825625"/>
            <a:ext cx="78560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7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0FAA-5AC9-41B4-917F-B5152A0D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Extensions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7E52062-967B-4EBF-A943-69376B1F40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19" y="1825625"/>
            <a:ext cx="76281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99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10B9-A77C-4E93-89D2-E6DAC73B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2B9D3-27C8-416F-8F3B-7E92911E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notes of what changed on the base element</a:t>
            </a:r>
          </a:p>
          <a:p>
            <a:r>
              <a:rPr lang="en-US" dirty="0"/>
              <a:t>Create an extension of the element</a:t>
            </a:r>
          </a:p>
          <a:p>
            <a:r>
              <a:rPr lang="en-US" dirty="0"/>
              <a:t>Remove the overlayered element</a:t>
            </a:r>
          </a:p>
          <a:p>
            <a:r>
              <a:rPr lang="en-US" dirty="0"/>
              <a:t>Open the extension and make the changes noted from the overlayered element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780B2C-D0F9-409B-BB48-C54E3ACD7E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60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0D4D-50A7-47EC-A821-5FE6D2A9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B9F638A-3676-4102-921A-4F173FF8B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86" y="1825625"/>
            <a:ext cx="949382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72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06DD8D-75CB-4091-9B53-159B38E5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0F81E-5EAE-43BD-A92E-7EF4DAA5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ExtensionOf</a:t>
            </a:r>
            <a:r>
              <a:rPr lang="en-US" dirty="0"/>
              <a:t>(</a:t>
            </a:r>
            <a:r>
              <a:rPr lang="en-US" dirty="0" err="1"/>
              <a:t>classStr</a:t>
            </a:r>
            <a:r>
              <a:rPr lang="en-US" dirty="0"/>
              <a:t>(</a:t>
            </a:r>
            <a:r>
              <a:rPr lang="en-US" dirty="0" err="1"/>
              <a:t>CustCreditLimit</a:t>
            </a:r>
            <a:r>
              <a:rPr lang="en-US" dirty="0"/>
              <a:t>))]</a:t>
            </a:r>
          </a:p>
          <a:p>
            <a:pPr marL="0" indent="0">
              <a:buNone/>
            </a:pPr>
            <a:r>
              <a:rPr lang="en-US" dirty="0"/>
              <a:t>final class </a:t>
            </a:r>
            <a:r>
              <a:rPr lang="en-US" dirty="0" err="1"/>
              <a:t>CustCreditLimitBMC_Extension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/// &lt;summary&gt;</a:t>
            </a:r>
          </a:p>
          <a:p>
            <a:pPr marL="0" indent="0">
              <a:buNone/>
            </a:pPr>
            <a:r>
              <a:rPr lang="en-US" dirty="0"/>
              <a:t>    /// BMC_276 start  7/13/2017</a:t>
            </a:r>
          </a:p>
          <a:p>
            <a:pPr marL="0" indent="0">
              <a:buNone/>
            </a:pPr>
            <a:r>
              <a:rPr lang="en-US" dirty="0"/>
              <a:t>    /// &lt;/summary&gt;</a:t>
            </a:r>
          </a:p>
          <a:p>
            <a:pPr marL="0" indent="0">
              <a:buNone/>
            </a:pPr>
            <a:r>
              <a:rPr lang="en-US" dirty="0"/>
              <a:t>    /// &lt;param name = "_</a:t>
            </a:r>
            <a:r>
              <a:rPr lang="en-US" dirty="0" err="1"/>
              <a:t>salesTable</a:t>
            </a:r>
            <a:r>
              <a:rPr lang="en-US" dirty="0"/>
              <a:t>"&gt;&lt;/param&gt;</a:t>
            </a:r>
          </a:p>
          <a:p>
            <a:pPr marL="0" indent="0">
              <a:buNone/>
            </a:pPr>
            <a:r>
              <a:rPr lang="en-US" dirty="0"/>
              <a:t>    /// &lt;param name = "_</a:t>
            </a:r>
            <a:r>
              <a:rPr lang="en-US" dirty="0" err="1"/>
              <a:t>creditMaxCheck</a:t>
            </a:r>
            <a:r>
              <a:rPr lang="en-US" dirty="0"/>
              <a:t>"&gt;&lt;/param&gt;</a:t>
            </a:r>
          </a:p>
          <a:p>
            <a:pPr marL="0" indent="0">
              <a:buNone/>
            </a:pPr>
            <a:r>
              <a:rPr lang="en-US" dirty="0"/>
              <a:t>    /// &lt;returns&gt;&lt;/returns&gt;</a:t>
            </a:r>
          </a:p>
          <a:p>
            <a:pPr marL="0" indent="0">
              <a:buNone/>
            </a:pPr>
            <a:r>
              <a:rPr lang="en-US" dirty="0"/>
              <a:t>    public static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mustCheckCreditLimit</a:t>
            </a:r>
            <a:r>
              <a:rPr lang="en-US" dirty="0"/>
              <a:t>(</a:t>
            </a:r>
            <a:r>
              <a:rPr lang="en-US" dirty="0" err="1"/>
              <a:t>SalesTable</a:t>
            </a:r>
            <a:r>
              <a:rPr lang="en-US" dirty="0"/>
              <a:t> _</a:t>
            </a:r>
            <a:r>
              <a:rPr lang="en-US" dirty="0" err="1"/>
              <a:t>salesTable</a:t>
            </a:r>
            <a:r>
              <a:rPr lang="en-US" dirty="0"/>
              <a:t>, </a:t>
            </a:r>
            <a:r>
              <a:rPr lang="en-US" dirty="0" err="1"/>
              <a:t>CustCreditMaxCheck</a:t>
            </a:r>
            <a:r>
              <a:rPr lang="en-US" dirty="0"/>
              <a:t> _</a:t>
            </a:r>
            <a:r>
              <a:rPr lang="en-US" dirty="0" err="1"/>
              <a:t>creditMaxCheck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//call base logic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boolean</a:t>
            </a:r>
            <a:r>
              <a:rPr lang="en-US" dirty="0"/>
              <a:t> ret = next </a:t>
            </a:r>
            <a:r>
              <a:rPr lang="en-US" dirty="0" err="1"/>
              <a:t>mustCheckCreditLimit</a:t>
            </a:r>
            <a:r>
              <a:rPr lang="en-US" dirty="0"/>
              <a:t>(_</a:t>
            </a:r>
            <a:r>
              <a:rPr lang="en-US" dirty="0" err="1"/>
              <a:t>salesTable</a:t>
            </a:r>
            <a:r>
              <a:rPr lang="en-US" dirty="0"/>
              <a:t>, _</a:t>
            </a:r>
            <a:r>
              <a:rPr lang="en-US" dirty="0" err="1"/>
              <a:t>creditMaxCheck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//take that result and combine it with our additional condition</a:t>
            </a:r>
          </a:p>
          <a:p>
            <a:pPr marL="0" indent="0">
              <a:buNone/>
            </a:pPr>
            <a:r>
              <a:rPr lang="en-US" dirty="0"/>
              <a:t>        return (ret &amp;&amp; !_</a:t>
            </a:r>
            <a:r>
              <a:rPr lang="en-US" dirty="0" err="1"/>
              <a:t>salesTable.BMCAllowCreditOverride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1996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96D2-A8B6-493C-A740-1389315F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jobs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51406-4F4C-48F1-AB7E-902754BE8F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type of “Job” for an element is now gone</a:t>
            </a:r>
          </a:p>
          <a:p>
            <a:r>
              <a:rPr lang="en-US" dirty="0"/>
              <a:t>All jobs get upgraded into classes just so you have them</a:t>
            </a:r>
          </a:p>
          <a:p>
            <a:r>
              <a:rPr lang="en-US" dirty="0"/>
              <a:t>No AOT to open and run jobs now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409419-F7E2-4608-86C2-2772242C00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8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Sukrut Parab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Senior Architect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Hitachi Solutions.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Microsoft Business Applications MVP</a:t>
            </a:r>
          </a:p>
          <a:p>
            <a:r>
              <a:rPr lang="en-US" sz="2800" dirty="0">
                <a:solidFill>
                  <a:schemeClr val="tx1"/>
                </a:solidFill>
                <a:hlinkClick r:id="rId2"/>
              </a:rPr>
              <a:t>sparab@hitachisolutions.com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dirty="0">
                <a:hlinkClick r:id="rId3"/>
              </a:rPr>
              <a:t>Sukrut Parab - Microsoft Dynamics Community</a:t>
            </a:r>
            <a:endParaRPr lang="en-US" sz="2800" dirty="0"/>
          </a:p>
          <a:p>
            <a:r>
              <a:rPr lang="en-US" sz="2800" dirty="0"/>
              <a:t>@SukrutParab</a:t>
            </a:r>
          </a:p>
        </p:txBody>
      </p:sp>
      <p:pic>
        <p:nvPicPr>
          <p:cNvPr id="3" name="Content Placeholder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6AFA20C4-6189-4F56-A4E4-094CAB2498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27" y="1980618"/>
            <a:ext cx="2349621" cy="2351187"/>
          </a:xfr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43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7491-2B89-4819-9A6C-10009CDF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910A3-925B-4367-B94C-89E191800E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all properties are extensive</a:t>
            </a:r>
          </a:p>
          <a:p>
            <a:r>
              <a:rPr lang="en-US" dirty="0"/>
              <a:t>Not all things are extension</a:t>
            </a:r>
          </a:p>
          <a:p>
            <a:r>
              <a:rPr lang="en-US" dirty="0"/>
              <a:t>Not all things are available to extend</a:t>
            </a:r>
          </a:p>
          <a:p>
            <a:r>
              <a:rPr lang="en-US" dirty="0"/>
              <a:t>Data entities from 2012 not upgraded at all</a:t>
            </a:r>
          </a:p>
          <a:p>
            <a:r>
              <a:rPr lang="en-US" dirty="0"/>
              <a:t>Maps aren’t extensible either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9BB445-6B90-45DD-B676-654A1C9EEA1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9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D270-E1D4-49C8-B9CC-52E81EA4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85" y="1816793"/>
            <a:ext cx="10515600" cy="2143740"/>
          </a:xfrm>
        </p:spPr>
        <p:txBody>
          <a:bodyPr/>
          <a:lstStyle/>
          <a:p>
            <a:r>
              <a:rPr lang="en-US" dirty="0"/>
              <a:t>Azure Dev Ops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01806D5-126B-42F6-BDC1-93A248C6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24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0116AC-1C60-436D-834C-23F11432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FA3CF-E8F6-402F-9554-65A5D0854C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TFVC and Git available</a:t>
            </a:r>
          </a:p>
          <a:p>
            <a:pPr lvl="1"/>
            <a:r>
              <a:rPr lang="en-US" dirty="0"/>
              <a:t>TFVC officially supported</a:t>
            </a:r>
          </a:p>
          <a:p>
            <a:pPr lvl="1"/>
            <a:r>
              <a:rPr lang="en-US" dirty="0"/>
              <a:t>Git is what MSFT uses internally</a:t>
            </a:r>
          </a:p>
          <a:p>
            <a:r>
              <a:rPr lang="en-US" dirty="0"/>
              <a:t>Each control system has pros and cons</a:t>
            </a:r>
          </a:p>
          <a:p>
            <a:r>
              <a:rPr lang="en-US" dirty="0"/>
              <a:t>If you don’t know what Git is, use TFVC</a:t>
            </a:r>
          </a:p>
          <a:p>
            <a:r>
              <a:rPr lang="en-US" dirty="0"/>
              <a:t>Source control is mandatory</a:t>
            </a:r>
          </a:p>
          <a:p>
            <a:pPr lvl="1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4B419F-D446-44EE-AB3C-0293EA0258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68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4974-873E-405D-8895-7D21E35C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071DE-D9BE-4EC2-9797-45C43B0613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Cloud Hosted Builds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Gated Check-ins</a:t>
            </a:r>
          </a:p>
          <a:p>
            <a:pPr lvl="1"/>
            <a:r>
              <a:rPr lang="en-US" dirty="0"/>
              <a:t>Can include automated testing</a:t>
            </a:r>
          </a:p>
          <a:p>
            <a:r>
              <a:rPr lang="en-US" dirty="0"/>
              <a:t>Private Builds also an option with Azure or On Prem</a:t>
            </a:r>
          </a:p>
          <a:p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231F7D5-C533-4934-AF1A-AF679AF02A3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499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4974-873E-405D-8895-7D21E35C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EEE7-B011-438E-858D-6518A143FD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Package creation from build</a:t>
            </a:r>
          </a:p>
          <a:p>
            <a:r>
              <a:rPr lang="en-US" dirty="0"/>
              <a:t>Package deployment to LCS or Sandbox Environment</a:t>
            </a:r>
          </a:p>
          <a:p>
            <a:r>
              <a:rPr lang="en-US" dirty="0"/>
              <a:t>Azure Pipelines can orchestrate DB movements / refreshes as well</a:t>
            </a:r>
          </a:p>
          <a:p>
            <a:r>
              <a:rPr lang="en-US" dirty="0"/>
              <a:t>Tons of Automation Options</a:t>
            </a:r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B2E404-7B66-4C4D-B4A0-FFFE844DFF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516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D270-E1D4-49C8-B9CC-52E81EA4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743"/>
            <a:ext cx="10515600" cy="2143740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Integration opportunities and</a:t>
            </a:r>
            <a:br>
              <a:rPr lang="en-US" dirty="0"/>
            </a:br>
            <a:r>
              <a:rPr lang="en-US" dirty="0"/>
              <a:t>Power platform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01806D5-126B-42F6-BDC1-93A248C6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85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B9ED44-9BEB-4174-B4EC-7A050A7E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11EF3-1C20-46FC-9C28-BE8912993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Power Platform provides a suite of capabilities for Dynamics 365 applications via the Power Platform admin center</a:t>
            </a:r>
          </a:p>
          <a:p>
            <a:r>
              <a:rPr lang="en-US" dirty="0"/>
              <a:t>Create Apps that do things with your data</a:t>
            </a:r>
          </a:p>
          <a:p>
            <a:r>
              <a:rPr lang="en-US" dirty="0"/>
              <a:t>Use related technologies like dual-write and virtual entities plus business events to stitch together data interaction workflows</a:t>
            </a:r>
          </a:p>
          <a:p>
            <a:r>
              <a:rPr lang="en-US" dirty="0"/>
              <a:t>Lots of possibilities for moving/replacing customizations in F&amp;O (AX)</a:t>
            </a:r>
          </a:p>
        </p:txBody>
      </p:sp>
    </p:spTree>
    <p:extLst>
      <p:ext uri="{BB962C8B-B14F-4D97-AF65-F5344CB8AC3E}">
        <p14:creationId xmlns:p14="http://schemas.microsoft.com/office/powerpoint/2010/main" val="728173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4879-4948-4FD8-9B94-C9C38896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219B566-376F-4EBC-BAF0-996A84C275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29" y="1833603"/>
            <a:ext cx="6872141" cy="39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00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2B25E92-B4A6-4F06-BE39-0B9DE95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D24AD-FFC7-4B38-B6FB-82977F24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4821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986-382C-4283-AAA0-73B0FFB2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58"/>
            <a:ext cx="10515600" cy="5875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Dynamics 365: Let’s talk Upgrade Rollout Approach (AX 2012 Upgrade Series: Part 6) – Tuesday @ 2:00 </a:t>
            </a:r>
          </a:p>
          <a:p>
            <a:r>
              <a:rPr lang="en-US" dirty="0"/>
              <a:t>Dynamics 365 F&amp;O Licensing, Upgrades, Costs and More (Part 2) – Tuesday @ 3:00</a:t>
            </a:r>
          </a:p>
          <a:p>
            <a:r>
              <a:rPr lang="en-US" dirty="0"/>
              <a:t>Retail and Warehousing: The Biggest Areas for Change in Dynamics 365 F&amp;O (AX 2012 Upgrade Series: Part 3) – Wednesday @ 9:30</a:t>
            </a:r>
          </a:p>
          <a:p>
            <a:r>
              <a:rPr lang="en-US" dirty="0"/>
              <a:t>AX Sucks. Let’s talk Upgrades (AX 2012 Upgrade Series: Part 1)– Wednesday @ 10:30</a:t>
            </a:r>
          </a:p>
          <a:p>
            <a:r>
              <a:rPr lang="en-US" dirty="0"/>
              <a:t>An AX2012 Upgrade Journey - Wednesday @ 11:30</a:t>
            </a:r>
          </a:p>
          <a:p>
            <a:r>
              <a:rPr lang="en-US" dirty="0"/>
              <a:t>Dynamics 365 F&amp;O Business Events From End to Start to End – Wednesday @ 1:40</a:t>
            </a:r>
          </a:p>
          <a:p>
            <a:r>
              <a:rPr lang="en-US" dirty="0"/>
              <a:t>Dynamics 365 F&amp;O Upgrade Tech Talk: Code, Customizations, Extension and Power Platform (AX 2012 Upgrade Series: Part 5) – Thursday @ 10:00</a:t>
            </a:r>
          </a:p>
          <a:p>
            <a:r>
              <a:rPr lang="en-US" dirty="0"/>
              <a:t>How To Get The Most Out of Your Upgrade (AX 2012 Upgrade Series: Part 2) – Thursday @ 1:10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3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3AC4-F231-45DD-A420-F921D8FEB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Upgrade Process</a:t>
            </a:r>
          </a:p>
          <a:p>
            <a:r>
              <a:rPr lang="en-US" dirty="0"/>
              <a:t>Prerequisites and considerations</a:t>
            </a:r>
          </a:p>
          <a:p>
            <a:r>
              <a:rPr lang="en-US" dirty="0"/>
              <a:t>Upgrade analysis</a:t>
            </a:r>
          </a:p>
          <a:p>
            <a:pPr lvl="1"/>
            <a:r>
              <a:rPr lang="en-US" dirty="0"/>
              <a:t>LCS Importance</a:t>
            </a:r>
          </a:p>
          <a:p>
            <a:pPr lvl="1"/>
            <a:r>
              <a:rPr lang="en-US" dirty="0"/>
              <a:t>Code upgrade service in LCS</a:t>
            </a:r>
          </a:p>
          <a:p>
            <a:pPr lvl="1"/>
            <a:r>
              <a:rPr lang="en-US" dirty="0"/>
              <a:t>Code upgrade process</a:t>
            </a:r>
          </a:p>
          <a:p>
            <a:pPr lvl="1"/>
            <a:r>
              <a:rPr lang="en-US" dirty="0"/>
              <a:t>upgrade considerations</a:t>
            </a:r>
          </a:p>
          <a:p>
            <a:pPr lvl="1"/>
            <a:r>
              <a:rPr lang="en-US" dirty="0"/>
              <a:t>Code upgrade – reports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4D952-CE04-4E99-A10D-4361142AE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Extension Development</a:t>
            </a:r>
          </a:p>
          <a:p>
            <a:r>
              <a:rPr lang="en-US" dirty="0"/>
              <a:t>Extension request with MS</a:t>
            </a:r>
          </a:p>
          <a:p>
            <a:r>
              <a:rPr lang="en-US" dirty="0"/>
              <a:t>Azure Dev Ops </a:t>
            </a:r>
          </a:p>
          <a:p>
            <a:r>
              <a:rPr lang="en-US" dirty="0"/>
              <a:t>Manage code in Azure dev ops</a:t>
            </a:r>
          </a:p>
          <a:p>
            <a:r>
              <a:rPr lang="en-US" dirty="0"/>
              <a:t>Integration opportunities</a:t>
            </a:r>
          </a:p>
          <a:p>
            <a:r>
              <a:rPr lang="en-US" dirty="0"/>
              <a:t>Power platform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F6A5DB-FB12-40E2-8450-F2DF9499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EAFF5-F1A3-46C4-B749-9385231F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Other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986-382C-4283-AAA0-73B0FFB2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 365 F&amp;O Business Events From End to Start to End – Wednesday @ 1:40</a:t>
            </a:r>
          </a:p>
          <a:p>
            <a:r>
              <a:rPr lang="pl-PL" dirty="0"/>
              <a:t>Dynamics 365 F&amp;O OData From Zero To Hero</a:t>
            </a:r>
            <a:r>
              <a:rPr lang="en-US" dirty="0"/>
              <a:t> – Thursday @ 9:00</a:t>
            </a:r>
          </a:p>
          <a:p>
            <a:r>
              <a:rPr lang="en-US" dirty="0"/>
              <a:t>F&amp;O Integration Roundup - Thursday @ 11:00</a:t>
            </a:r>
          </a:p>
          <a:p>
            <a:r>
              <a:rPr lang="en-US" dirty="0"/>
              <a:t>X++ Development Tips and Tricks plus D365FO.Tools! – Thursday @ 2:10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17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32B0-C6AD-4EAD-B2E4-1A850F73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37A0-36EA-48E1-AF1C-F685A3D4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7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Please </a:t>
            </a:r>
            <a:r>
              <a:rPr lang="en-US" sz="6000"/>
              <a:t>visit our </a:t>
            </a:r>
            <a:r>
              <a:rPr lang="en-US" sz="6000" dirty="0"/>
              <a:t>booth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F6A5DB-FB12-40E2-8450-F2DF9499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62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3840C5-8ABD-4B8B-9776-D2B220500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961"/>
            <a:ext cx="8236969" cy="4351338"/>
          </a:xfrm>
        </p:spPr>
        <p:txBody>
          <a:bodyPr>
            <a:normAutofit/>
          </a:bodyPr>
          <a:lstStyle/>
          <a:p>
            <a:r>
              <a:rPr lang="en-US" dirty="0"/>
              <a:t>enVista booth #700</a:t>
            </a:r>
          </a:p>
          <a:p>
            <a:r>
              <a:rPr lang="en-US" dirty="0"/>
              <a:t>Meet with our experts</a:t>
            </a:r>
          </a:p>
          <a:p>
            <a:r>
              <a:rPr lang="en-US" dirty="0"/>
              <a:t>Learn about industry-leading practices</a:t>
            </a:r>
          </a:p>
          <a:p>
            <a:r>
              <a:rPr lang="en-US" dirty="0"/>
              <a:t>Get the most from your Microsoft investments</a:t>
            </a:r>
          </a:p>
          <a:p>
            <a:r>
              <a:rPr lang="en-US" dirty="0"/>
              <a:t>Register to win a YETI™ cooler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CBA89-2A85-4AD7-86A7-5A77796397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61" y="4286086"/>
            <a:ext cx="3108477" cy="1358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873D38-DE1F-4C61-97F5-FDF39CE4D86A}"/>
              </a:ext>
            </a:extLst>
          </p:cNvPr>
          <p:cNvSpPr txBox="1"/>
          <p:nvPr/>
        </p:nvSpPr>
        <p:spPr>
          <a:xfrm>
            <a:off x="9697002" y="53943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Hall C Entry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6B9FBDC-CDB9-4785-99D5-50C9D4BD9EC2}"/>
              </a:ext>
            </a:extLst>
          </p:cNvPr>
          <p:cNvSpPr/>
          <p:nvPr/>
        </p:nvSpPr>
        <p:spPr>
          <a:xfrm>
            <a:off x="10140560" y="4556741"/>
            <a:ext cx="484632" cy="681267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3537E3-49F9-4535-8E59-EE95CFE2BE70}"/>
              </a:ext>
            </a:extLst>
          </p:cNvPr>
          <p:cNvCxnSpPr/>
          <p:nvPr/>
        </p:nvCxnSpPr>
        <p:spPr>
          <a:xfrm>
            <a:off x="8882354" y="4704977"/>
            <a:ext cx="1139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1C3D0-D212-40C1-9791-D15E83B5F037}"/>
              </a:ext>
            </a:extLst>
          </p:cNvPr>
          <p:cNvCxnSpPr/>
          <p:nvPr/>
        </p:nvCxnSpPr>
        <p:spPr>
          <a:xfrm>
            <a:off x="10694575" y="4713068"/>
            <a:ext cx="1139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3C3282-9420-4DA6-A278-64C38E12D7B7}"/>
              </a:ext>
            </a:extLst>
          </p:cNvPr>
          <p:cNvSpPr/>
          <p:nvPr/>
        </p:nvSpPr>
        <p:spPr>
          <a:xfrm>
            <a:off x="10574423" y="3235870"/>
            <a:ext cx="1139681" cy="10199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enVista</a:t>
            </a:r>
          </a:p>
          <a:p>
            <a:pPr algn="ctr"/>
            <a:r>
              <a:rPr lang="en-US" dirty="0"/>
              <a:t>Booth</a:t>
            </a:r>
          </a:p>
        </p:txBody>
      </p:sp>
    </p:spTree>
    <p:extLst>
      <p:ext uri="{BB962C8B-B14F-4D97-AF65-F5344CB8AC3E}">
        <p14:creationId xmlns:p14="http://schemas.microsoft.com/office/powerpoint/2010/main" val="159052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B1FC-D74E-48F8-8B13-43203BCFB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76357"/>
            <a:ext cx="9144000" cy="742102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Code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C744D20-2240-47BB-96E2-D9DDE6DB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9" y="2945493"/>
            <a:ext cx="2377646" cy="2385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85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5C7A-F604-4170-939C-F065D019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Upgrades – Why do I need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85E72-5927-4B31-9AF4-17DFFCE2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583065"/>
          </a:xfrm>
        </p:spPr>
        <p:txBody>
          <a:bodyPr/>
          <a:lstStyle/>
          <a:p>
            <a:pPr algn="ctr"/>
            <a:r>
              <a:rPr lang="en-US" dirty="0"/>
              <a:t>AX 2009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6E588-9542-4BF4-A651-4421E5C8B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64229"/>
            <a:ext cx="5157787" cy="3925434"/>
          </a:xfrm>
        </p:spPr>
        <p:txBody>
          <a:bodyPr>
            <a:normAutofit/>
          </a:bodyPr>
          <a:lstStyle/>
          <a:p>
            <a:r>
              <a:rPr lang="en-US" sz="2000" dirty="0"/>
              <a:t>Mainstream support ended October 9, 2018</a:t>
            </a:r>
          </a:p>
          <a:p>
            <a:r>
              <a:rPr lang="en-US" sz="2000" dirty="0"/>
              <a:t>Extended support ends – April 12, 2022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7E43C-C742-42F7-BE5D-1B9D61C1A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83066"/>
          </a:xfrm>
        </p:spPr>
        <p:txBody>
          <a:bodyPr/>
          <a:lstStyle/>
          <a:p>
            <a:pPr algn="ctr"/>
            <a:r>
              <a:rPr lang="en-US" dirty="0"/>
              <a:t>AX 2012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774B3-26D8-4A75-BFAD-A5FD4E863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64229"/>
            <a:ext cx="5183188" cy="3925434"/>
          </a:xfrm>
        </p:spPr>
        <p:txBody>
          <a:bodyPr>
            <a:normAutofit/>
          </a:bodyPr>
          <a:lstStyle/>
          <a:p>
            <a:r>
              <a:rPr lang="en-US" sz="2000" dirty="0"/>
              <a:t>AX 2012 RTM &amp; R2 – Mainstream support ended Oct 9, 2018</a:t>
            </a:r>
          </a:p>
          <a:p>
            <a:r>
              <a:rPr lang="en-US" sz="2000" dirty="0"/>
              <a:t>AX 2012 RTM &amp; R2 – Extended support ends April 12, 2022</a:t>
            </a:r>
          </a:p>
          <a:p>
            <a:r>
              <a:rPr lang="en-US" sz="2000" dirty="0"/>
              <a:t>AX 2012 R3 – Mainstream support ends </a:t>
            </a:r>
            <a:r>
              <a:rPr lang="en-US" sz="2000" dirty="0">
                <a:highlight>
                  <a:srgbClr val="FFFF00"/>
                </a:highlight>
              </a:rPr>
              <a:t>October 12, </a:t>
            </a:r>
            <a:r>
              <a:rPr lang="en-US" sz="2000">
                <a:highlight>
                  <a:srgbClr val="FFFF00"/>
                </a:highlight>
              </a:rPr>
              <a:t>2021 (2 DAYS AGO)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/>
              <a:t>AX 2012 R3 – Extended support ends January 10,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2D215-D9FD-40CD-85E7-EB9E3A659541}"/>
              </a:ext>
            </a:extLst>
          </p:cNvPr>
          <p:cNvSpPr txBox="1"/>
          <p:nvPr/>
        </p:nvSpPr>
        <p:spPr>
          <a:xfrm>
            <a:off x="500743" y="5410200"/>
            <a:ext cx="1125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End of mainstream support for Microsoft Dynamics AX 2009, Dynamics AX 2012, and Dynamics AX 2012 R2 - Finance &amp; Operations | Dynamics 365 | Microsoft Docs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0BD9E-EE64-4A57-B373-88E9DE55BDD0}"/>
              </a:ext>
            </a:extLst>
          </p:cNvPr>
          <p:cNvSpPr txBox="1"/>
          <p:nvPr/>
        </p:nvSpPr>
        <p:spPr>
          <a:xfrm>
            <a:off x="500743" y="1387922"/>
            <a:ext cx="1085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system is nearing the end of Microsoft support!</a:t>
            </a:r>
          </a:p>
        </p:txBody>
      </p:sp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87C15623-4CDB-46CA-ACA3-FD00295FD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624" y="3595574"/>
            <a:ext cx="1436348" cy="14363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2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91A-8C22-4300-B3DC-F82759F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Upgrade process	 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F0EA5F22-451D-4849-A250-F2B1CCB0F4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549120"/>
              </p:ext>
            </p:extLst>
          </p:nvPr>
        </p:nvGraphicFramePr>
        <p:xfrm>
          <a:off x="841646" y="1687123"/>
          <a:ext cx="11064700" cy="375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16B1D-53B8-430E-9502-3729E2F8C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80550" cy="3095593"/>
          </a:xfrm>
        </p:spPr>
        <p:txBody>
          <a:bodyPr/>
          <a:lstStyle/>
          <a:p>
            <a:r>
              <a:rPr lang="en-US" dirty="0"/>
              <a:t>Upgrade paths </a:t>
            </a:r>
          </a:p>
          <a:p>
            <a:pPr lvl="1"/>
            <a:r>
              <a:rPr lang="en-US" sz="1800" dirty="0"/>
              <a:t>Upgrade from AX 2012 R2 and R3 to 10.x</a:t>
            </a:r>
          </a:p>
          <a:p>
            <a:r>
              <a:rPr lang="en-US" dirty="0"/>
              <a:t>Code and Data Upgrade</a:t>
            </a:r>
          </a:p>
          <a:p>
            <a:pPr lvl="1"/>
            <a:r>
              <a:rPr lang="en-US" sz="1800" dirty="0"/>
              <a:t>Managed through LCS</a:t>
            </a:r>
          </a:p>
          <a:p>
            <a:r>
              <a:rPr lang="en-US" dirty="0"/>
              <a:t>Code upgrade estimation and execution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6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5B1AEA6-3384-4C0A-8FD7-4969FFE4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3093CD5-C43A-4629-978C-99F3BAEE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9</a:t>
            </a:fld>
            <a:endParaRPr lang="en-US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06F57916-9818-4B63-8AB8-AB17248C6499}"/>
              </a:ext>
            </a:extLst>
          </p:cNvPr>
          <p:cNvSpPr txBox="1">
            <a:spLocks/>
          </p:cNvSpPr>
          <p:nvPr/>
        </p:nvSpPr>
        <p:spPr>
          <a:xfrm>
            <a:off x="402771" y="1690688"/>
            <a:ext cx="10312710" cy="346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Upgrade is done through LCS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LCS project is must to start with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Azure DevOps project created to manage process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/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/>
              <a:t>Connect LCS project to azure dev ops Instance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73C524-0EC8-4B44-BA8B-73038B91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365126"/>
            <a:ext cx="10879667" cy="1243116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60469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232832"/>
      </a:dk1>
      <a:lt1>
        <a:srgbClr val="FFFFFF"/>
      </a:lt1>
      <a:dk2>
        <a:srgbClr val="232832"/>
      </a:dk2>
      <a:lt2>
        <a:srgbClr val="FFFFFF"/>
      </a:lt2>
      <a:accent1>
        <a:srgbClr val="7FBE41"/>
      </a:accent1>
      <a:accent2>
        <a:srgbClr val="4141BE"/>
      </a:accent2>
      <a:accent3>
        <a:srgbClr val="8041BE"/>
      </a:accent3>
      <a:accent4>
        <a:srgbClr val="BE41BE"/>
      </a:accent4>
      <a:accent5>
        <a:srgbClr val="7FBE41"/>
      </a:accent5>
      <a:accent6>
        <a:srgbClr val="8041BE"/>
      </a:accent6>
      <a:hlink>
        <a:srgbClr val="7FBE41"/>
      </a:hlink>
      <a:folHlink>
        <a:srgbClr val="BE41BE"/>
      </a:folHlink>
    </a:clrScheme>
    <a:fontScheme name="Summit">
      <a:majorFont>
        <a:latin typeface="Poppins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4" ma:contentTypeDescription="Create a new document." ma:contentTypeScope="" ma:versionID="c13cf9f499e509de452691631a922a1f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8a191fef40a281d132f5803dfdeb529b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F2D1E-311D-47B0-802B-46BAD980C1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7FC1B8-224A-457C-86B1-DEC7CFDF7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9c791-4e7e-42f3-b110-f2d048dfe1f4"/>
    <ds:schemaRef ds:uri="c32e8f56-b4af-4143-8a45-c6aec7ec7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B2C51C-8346-4578-82BA-CF345326ED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10573</TotalTime>
  <Words>1902</Words>
  <Application>Microsoft Office PowerPoint</Application>
  <PresentationFormat>Widescreen</PresentationFormat>
  <Paragraphs>333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Open Sans</vt:lpstr>
      <vt:lpstr>Poppins</vt:lpstr>
      <vt:lpstr>Segoe UI</vt:lpstr>
      <vt:lpstr>Symbol</vt:lpstr>
      <vt:lpstr>Titillium Web</vt:lpstr>
      <vt:lpstr>Office Theme</vt:lpstr>
      <vt:lpstr>Dynamics 365 F&amp;O Upgrade Tech Talk: Code</vt:lpstr>
      <vt:lpstr>Synopsis</vt:lpstr>
      <vt:lpstr>Free Stuff</vt:lpstr>
      <vt:lpstr>Nathan Clouse</vt:lpstr>
      <vt:lpstr>Sukrut Parab</vt:lpstr>
      <vt:lpstr>Topics</vt:lpstr>
      <vt:lpstr>Upgrades – Why do I need this?</vt:lpstr>
      <vt:lpstr>Overview – Upgrade process  </vt:lpstr>
      <vt:lpstr>Prerequisites</vt:lpstr>
      <vt:lpstr>Key considerations</vt:lpstr>
      <vt:lpstr>Code upgrade- Analyze</vt:lpstr>
      <vt:lpstr>Code Upgrade- Analysis</vt:lpstr>
      <vt:lpstr>Code Upgrade- Analysis</vt:lpstr>
      <vt:lpstr>Code Upgrade- Analysis</vt:lpstr>
      <vt:lpstr>Code Upgrade-Analysis</vt:lpstr>
      <vt:lpstr>Code Upgrade- Analysis</vt:lpstr>
      <vt:lpstr>Code Upgrade- Analysis</vt:lpstr>
      <vt:lpstr>Code Upgrade- Analysis</vt:lpstr>
      <vt:lpstr>Code Upgrade- Analysis</vt:lpstr>
      <vt:lpstr>Code Upgrade- Analysis</vt:lpstr>
      <vt:lpstr>Code Upgrade- Analysis</vt:lpstr>
      <vt:lpstr>Code Upgrade- Analysis</vt:lpstr>
      <vt:lpstr>Code Upgrade- Execution</vt:lpstr>
      <vt:lpstr>Extensions</vt:lpstr>
      <vt:lpstr>Development using extension’s approach</vt:lpstr>
      <vt:lpstr>Development using extension’s approach</vt:lpstr>
      <vt:lpstr>Development using extension’s approach</vt:lpstr>
      <vt:lpstr>Development using extension’s approach</vt:lpstr>
      <vt:lpstr>References</vt:lpstr>
      <vt:lpstr>Upgrading Code</vt:lpstr>
      <vt:lpstr>“Upgraded Code”</vt:lpstr>
      <vt:lpstr>“Upgraded Code”</vt:lpstr>
      <vt:lpstr>New Stuff</vt:lpstr>
      <vt:lpstr>Move It</vt:lpstr>
      <vt:lpstr>Really, that’s it.</vt:lpstr>
      <vt:lpstr>Overlayered Elements</vt:lpstr>
      <vt:lpstr>Comparing</vt:lpstr>
      <vt:lpstr>Compare code with baseline</vt:lpstr>
      <vt:lpstr>Compare metadata with baseline</vt:lpstr>
      <vt:lpstr>Other Feedback</vt:lpstr>
      <vt:lpstr>PowerPoint Presentation</vt:lpstr>
      <vt:lpstr>What if my code is on something not there anymore?</vt:lpstr>
      <vt:lpstr>PowerPoint Presentation</vt:lpstr>
      <vt:lpstr>Prior Mistakes?</vt:lpstr>
      <vt:lpstr>Enum Extensions</vt:lpstr>
      <vt:lpstr>Overall Process</vt:lpstr>
      <vt:lpstr>Example</vt:lpstr>
      <vt:lpstr>Example</vt:lpstr>
      <vt:lpstr>Let’s talk about jobs</vt:lpstr>
      <vt:lpstr>Other Limitations</vt:lpstr>
      <vt:lpstr>Azure Dev Ops</vt:lpstr>
      <vt:lpstr>Rundown</vt:lpstr>
      <vt:lpstr>Rundown</vt:lpstr>
      <vt:lpstr>Rundown</vt:lpstr>
      <vt:lpstr>Integration opportunities and Power platform</vt:lpstr>
      <vt:lpstr>Power Platform</vt:lpstr>
      <vt:lpstr>Example</vt:lpstr>
      <vt:lpstr>Questions?</vt:lpstr>
      <vt:lpstr>PowerPoint Presentation</vt:lpstr>
      <vt:lpstr>My Other Presentations</vt:lpstr>
      <vt:lpstr>Give Away!</vt:lpstr>
      <vt:lpstr>Please visit our booth</vt:lpstr>
      <vt:lpstr>Survey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Triniti Burton</dc:creator>
  <cp:lastModifiedBy>Nathan Clouse</cp:lastModifiedBy>
  <cp:revision>72</cp:revision>
  <dcterms:created xsi:type="dcterms:W3CDTF">2021-06-02T18:20:35Z</dcterms:created>
  <dcterms:modified xsi:type="dcterms:W3CDTF">2021-10-14T13:24:29Z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MSIP_Label_50a58a55-8d55-4c7b-aa85-1ae890a4cc64_Enabled">
    <vt:lpwstr>true</vt:lpwstr>
  </property>
  <property fmtid="{D5CDD505-2E9C-101B-9397-08002B2CF9AE}" pid="4" name="MSIP_Label_50a58a55-8d55-4c7b-aa85-1ae890a4cc64_SetDate">
    <vt:lpwstr>2021-08-20T22:18:41Z</vt:lpwstr>
  </property>
  <property fmtid="{D5CDD505-2E9C-101B-9397-08002B2CF9AE}" pid="5" name="MSIP_Label_50a58a55-8d55-4c7b-aa85-1ae890a4cc64_Method">
    <vt:lpwstr>Standard</vt:lpwstr>
  </property>
  <property fmtid="{D5CDD505-2E9C-101B-9397-08002B2CF9AE}" pid="6" name="MSIP_Label_50a58a55-8d55-4c7b-aa85-1ae890a4cc64_Name">
    <vt:lpwstr>50a58a55-8d55-4c7b-aa85-1ae890a4cc64</vt:lpwstr>
  </property>
  <property fmtid="{D5CDD505-2E9C-101B-9397-08002B2CF9AE}" pid="7" name="MSIP_Label_50a58a55-8d55-4c7b-aa85-1ae890a4cc64_SiteId">
    <vt:lpwstr>e85feadf-11e7-47bb-a160-43b98dcc96f1</vt:lpwstr>
  </property>
  <property fmtid="{D5CDD505-2E9C-101B-9397-08002B2CF9AE}" pid="8" name="MSIP_Label_50a58a55-8d55-4c7b-aa85-1ae890a4cc64_ActionId">
    <vt:lpwstr>555e19ca-9bfb-409e-b126-4761c45b9e31</vt:lpwstr>
  </property>
  <property fmtid="{D5CDD505-2E9C-101B-9397-08002B2CF9AE}" pid="9" name="MSIP_Label_50a58a55-8d55-4c7b-aa85-1ae890a4cc64_ContentBits">
    <vt:lpwstr>0</vt:lpwstr>
  </property>
</Properties>
</file>